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35"/>
  </p:notesMasterIdLst>
  <p:sldIdLst>
    <p:sldId id="257" r:id="rId5"/>
    <p:sldId id="258" r:id="rId6"/>
    <p:sldId id="283" r:id="rId7"/>
    <p:sldId id="287" r:id="rId8"/>
    <p:sldId id="286" r:id="rId9"/>
    <p:sldId id="285" r:id="rId10"/>
    <p:sldId id="260" r:id="rId11"/>
    <p:sldId id="261" r:id="rId12"/>
    <p:sldId id="262" r:id="rId13"/>
    <p:sldId id="273" r:id="rId14"/>
    <p:sldId id="274" r:id="rId15"/>
    <p:sldId id="294" r:id="rId16"/>
    <p:sldId id="275" r:id="rId17"/>
    <p:sldId id="276" r:id="rId18"/>
    <p:sldId id="277" r:id="rId19"/>
    <p:sldId id="278" r:id="rId20"/>
    <p:sldId id="279" r:id="rId21"/>
    <p:sldId id="290" r:id="rId22"/>
    <p:sldId id="289" r:id="rId23"/>
    <p:sldId id="288" r:id="rId24"/>
    <p:sldId id="293" r:id="rId25"/>
    <p:sldId id="263" r:id="rId26"/>
    <p:sldId id="264" r:id="rId27"/>
    <p:sldId id="265" r:id="rId28"/>
    <p:sldId id="266" r:id="rId29"/>
    <p:sldId id="267" r:id="rId30"/>
    <p:sldId id="268" r:id="rId31"/>
    <p:sldId id="269" r:id="rId32"/>
    <p:sldId id="280" r:id="rId33"/>
    <p:sldId id="281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0D9B5C5-B759-17F4-2348-E0EC8F5D18C8}" v="935" dt="2022-10-06T21:10:43.550"/>
    <p1510:client id="{1199A435-84D1-6859-883A-D0728FF9416C}" v="320" dt="2022-10-06T14:47:22.806"/>
    <p1510:client id="{3ECF0E7C-385A-6672-5996-8E9A704BBF59}" v="454" dt="2022-10-07T14:47:11.163"/>
    <p1510:client id="{49C9EC0F-BE72-EB79-1732-A05977495D75}" v="113" dt="2022-10-06T22:56:45.430"/>
    <p1510:client id="{4FBC6C6F-0A49-6C7E-872D-EDF90A87C031}" v="32" dt="2022-10-07T15:20:37.045"/>
    <p1510:client id="{5102941D-96B2-17DB-5AD9-D67648A31D22}" v="35" dt="2022-10-06T22:33:43.790"/>
    <p1510:client id="{5CBE48F5-8FD7-B341-1361-0A1D5C35DE9A}" v="36" dt="2022-10-06T22:41:46.789"/>
    <p1510:client id="{87A8D541-10E2-8925-6E37-11B6E8C84EFD}" v="28" dt="2022-10-07T00:59:15.240"/>
    <p1510:client id="{8D1544E2-1734-6BB0-1045-466E78F69FC1}" v="175" dt="2022-10-06T14:59:36.199"/>
    <p1510:client id="{A2EABF95-CDAD-F020-6656-F36B01A94A52}" v="436" dt="2022-10-07T12:06:51.383"/>
    <p1510:client id="{BB02E8E9-720C-F407-2A23-D454BC277684}" v="118" dt="2022-10-07T02:07:34.086"/>
    <p1510:client id="{E75D9F56-FD63-6FF0-EE37-1AE9B6E13623}" v="1" dt="2022-10-07T12:08:47.513"/>
    <p1510:client id="{E8EB2F40-FAA7-324D-9AB4-F9B33137D97C}" v="7" dt="2022-10-07T02:05:37.86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ableStyles" Target="tableStyles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kya Geist-Delgado" userId="S::mgeistde@uccs.edu::0e5af740-ac4f-4bd8-9ea0-27016911bb77" providerId="AD" clId="Web-{49C9EC0F-BE72-EB79-1732-A05977495D75}"/>
    <pc:docChg chg="addSld delSld modSld sldOrd">
      <pc:chgData name="Makya Geist-Delgado" userId="S::mgeistde@uccs.edu::0e5af740-ac4f-4bd8-9ea0-27016911bb77" providerId="AD" clId="Web-{49C9EC0F-BE72-EB79-1732-A05977495D75}" dt="2022-10-06T22:56:45.414" v="94" actId="1076"/>
      <pc:docMkLst>
        <pc:docMk/>
      </pc:docMkLst>
      <pc:sldChg chg="del">
        <pc:chgData name="Makya Geist-Delgado" userId="S::mgeistde@uccs.edu::0e5af740-ac4f-4bd8-9ea0-27016911bb77" providerId="AD" clId="Web-{49C9EC0F-BE72-EB79-1732-A05977495D75}" dt="2022-10-06T22:52:56.192" v="54"/>
        <pc:sldMkLst>
          <pc:docMk/>
          <pc:sldMk cId="244143733" sldId="259"/>
        </pc:sldMkLst>
      </pc:sldChg>
      <pc:sldChg chg="del">
        <pc:chgData name="Makya Geist-Delgado" userId="S::mgeistde@uccs.edu::0e5af740-ac4f-4bd8-9ea0-27016911bb77" providerId="AD" clId="Web-{49C9EC0F-BE72-EB79-1732-A05977495D75}" dt="2022-10-06T22:36:24.876" v="1"/>
        <pc:sldMkLst>
          <pc:docMk/>
          <pc:sldMk cId="1204005151" sldId="282"/>
        </pc:sldMkLst>
      </pc:sldChg>
      <pc:sldChg chg="modSp add">
        <pc:chgData name="Makya Geist-Delgado" userId="S::mgeistde@uccs.edu::0e5af740-ac4f-4bd8-9ea0-27016911bb77" providerId="AD" clId="Web-{49C9EC0F-BE72-EB79-1732-A05977495D75}" dt="2022-10-06T22:52:53.363" v="53" actId="20577"/>
        <pc:sldMkLst>
          <pc:docMk/>
          <pc:sldMk cId="714573426" sldId="283"/>
        </pc:sldMkLst>
        <pc:spChg chg="mod">
          <ac:chgData name="Makya Geist-Delgado" userId="S::mgeistde@uccs.edu::0e5af740-ac4f-4bd8-9ea0-27016911bb77" providerId="AD" clId="Web-{49C9EC0F-BE72-EB79-1732-A05977495D75}" dt="2022-10-06T22:52:53.363" v="53" actId="20577"/>
          <ac:spMkLst>
            <pc:docMk/>
            <pc:sldMk cId="714573426" sldId="283"/>
            <ac:spMk id="2" creationId="{A7AB9A5F-DAD0-54B6-CC8B-BD4A79EBB0AE}"/>
          </ac:spMkLst>
        </pc:spChg>
      </pc:sldChg>
      <pc:sldChg chg="modSp add">
        <pc:chgData name="Makya Geist-Delgado" userId="S::mgeistde@uccs.edu::0e5af740-ac4f-4bd8-9ea0-27016911bb77" providerId="AD" clId="Web-{49C9EC0F-BE72-EB79-1732-A05977495D75}" dt="2022-10-06T22:55:31.694" v="93" actId="20577"/>
        <pc:sldMkLst>
          <pc:docMk/>
          <pc:sldMk cId="2578660930" sldId="284"/>
        </pc:sldMkLst>
        <pc:spChg chg="mod">
          <ac:chgData name="Makya Geist-Delgado" userId="S::mgeistde@uccs.edu::0e5af740-ac4f-4bd8-9ea0-27016911bb77" providerId="AD" clId="Web-{49C9EC0F-BE72-EB79-1732-A05977495D75}" dt="2022-10-06T22:55:31.694" v="93" actId="20577"/>
          <ac:spMkLst>
            <pc:docMk/>
            <pc:sldMk cId="2578660930" sldId="284"/>
            <ac:spMk id="3" creationId="{C28AA1E0-6D61-8A93-84DC-2E25E4074EBF}"/>
          </ac:spMkLst>
        </pc:spChg>
      </pc:sldChg>
      <pc:sldChg chg="addSp delSp modSp add ord replId">
        <pc:chgData name="Makya Geist-Delgado" userId="S::mgeistde@uccs.edu::0e5af740-ac4f-4bd8-9ea0-27016911bb77" providerId="AD" clId="Web-{49C9EC0F-BE72-EB79-1732-A05977495D75}" dt="2022-10-06T22:56:45.414" v="94" actId="1076"/>
        <pc:sldMkLst>
          <pc:docMk/>
          <pc:sldMk cId="3183649636" sldId="285"/>
        </pc:sldMkLst>
        <pc:spChg chg="add del mod">
          <ac:chgData name="Makya Geist-Delgado" userId="S::mgeistde@uccs.edu::0e5af740-ac4f-4bd8-9ea0-27016911bb77" providerId="AD" clId="Web-{49C9EC0F-BE72-EB79-1732-A05977495D75}" dt="2022-10-06T22:48:23.905" v="32"/>
          <ac:spMkLst>
            <pc:docMk/>
            <pc:sldMk cId="3183649636" sldId="285"/>
            <ac:spMk id="5" creationId="{C9379664-D8F1-9792-E70B-8049C1047C4F}"/>
          </ac:spMkLst>
        </pc:spChg>
        <pc:picChg chg="add mod">
          <ac:chgData name="Makya Geist-Delgado" userId="S::mgeistde@uccs.edu::0e5af740-ac4f-4bd8-9ea0-27016911bb77" providerId="AD" clId="Web-{49C9EC0F-BE72-EB79-1732-A05977495D75}" dt="2022-10-06T22:56:45.414" v="94" actId="1076"/>
          <ac:picMkLst>
            <pc:docMk/>
            <pc:sldMk cId="3183649636" sldId="285"/>
            <ac:picMk id="3" creationId="{9ADEB430-DA1B-66E1-9254-EB0419E0599F}"/>
          </ac:picMkLst>
        </pc:picChg>
        <pc:picChg chg="del">
          <ac:chgData name="Makya Geist-Delgado" userId="S::mgeistde@uccs.edu::0e5af740-ac4f-4bd8-9ea0-27016911bb77" providerId="AD" clId="Web-{49C9EC0F-BE72-EB79-1732-A05977495D75}" dt="2022-10-06T22:47:15.717" v="5"/>
          <ac:picMkLst>
            <pc:docMk/>
            <pc:sldMk cId="3183649636" sldId="285"/>
            <ac:picMk id="7" creationId="{9380CE61-99B1-ADFB-D204-91E9066DC3CE}"/>
          </ac:picMkLst>
        </pc:picChg>
      </pc:sldChg>
    </pc:docChg>
  </pc:docChgLst>
  <pc:docChgLst>
    <pc:chgData name="Khaled Almathkour" userId="S::kalmathk@uccs.edu::acb85a3d-326d-4ba4-a06f-7aac2c6c0a1e" providerId="AD" clId="Web-{A2EABF95-CDAD-F020-6656-F36B01A94A52}"/>
    <pc:docChg chg="addSld delSld modSld sldOrd">
      <pc:chgData name="Khaled Almathkour" userId="S::kalmathk@uccs.edu::acb85a3d-326d-4ba4-a06f-7aac2c6c0a1e" providerId="AD" clId="Web-{A2EABF95-CDAD-F020-6656-F36B01A94A52}" dt="2022-10-07T12:06:49.868" v="428" actId="20577"/>
      <pc:docMkLst>
        <pc:docMk/>
      </pc:docMkLst>
      <pc:sldChg chg="add del">
        <pc:chgData name="Khaled Almathkour" userId="S::kalmathk@uccs.edu::acb85a3d-326d-4ba4-a06f-7aac2c6c0a1e" providerId="AD" clId="Web-{A2EABF95-CDAD-F020-6656-F36B01A94A52}" dt="2022-10-07T11:21:43.424" v="18"/>
        <pc:sldMkLst>
          <pc:docMk/>
          <pc:sldMk cId="514477420" sldId="258"/>
        </pc:sldMkLst>
      </pc:sldChg>
      <pc:sldChg chg="add del">
        <pc:chgData name="Khaled Almathkour" userId="S::kalmathk@uccs.edu::acb85a3d-326d-4ba4-a06f-7aac2c6c0a1e" providerId="AD" clId="Web-{A2EABF95-CDAD-F020-6656-F36B01A94A52}" dt="2022-10-07T11:22:16.158" v="36"/>
        <pc:sldMkLst>
          <pc:docMk/>
          <pc:sldMk cId="2408535284" sldId="270"/>
        </pc:sldMkLst>
      </pc:sldChg>
      <pc:sldChg chg="add del">
        <pc:chgData name="Khaled Almathkour" userId="S::kalmathk@uccs.edu::acb85a3d-326d-4ba4-a06f-7aac2c6c0a1e" providerId="AD" clId="Web-{A2EABF95-CDAD-F020-6656-F36B01A94A52}" dt="2022-10-07T11:22:16.158" v="35"/>
        <pc:sldMkLst>
          <pc:docMk/>
          <pc:sldMk cId="1175009497" sldId="271"/>
        </pc:sldMkLst>
      </pc:sldChg>
      <pc:sldChg chg="modSp add del">
        <pc:chgData name="Khaled Almathkour" userId="S::kalmathk@uccs.edu::acb85a3d-326d-4ba4-a06f-7aac2c6c0a1e" providerId="AD" clId="Web-{A2EABF95-CDAD-F020-6656-F36B01A94A52}" dt="2022-10-07T11:22:16.158" v="34"/>
        <pc:sldMkLst>
          <pc:docMk/>
          <pc:sldMk cId="322376132" sldId="272"/>
        </pc:sldMkLst>
        <pc:spChg chg="mod">
          <ac:chgData name="Khaled Almathkour" userId="S::kalmathk@uccs.edu::acb85a3d-326d-4ba4-a06f-7aac2c6c0a1e" providerId="AD" clId="Web-{A2EABF95-CDAD-F020-6656-F36B01A94A52}" dt="2022-10-07T10:44:09.192" v="5" actId="20577"/>
          <ac:spMkLst>
            <pc:docMk/>
            <pc:sldMk cId="322376132" sldId="272"/>
            <ac:spMk id="7" creationId="{7E9DA15E-7219-EA0B-F012-2FBF909A6630}"/>
          </ac:spMkLst>
        </pc:spChg>
      </pc:sldChg>
      <pc:sldChg chg="ord">
        <pc:chgData name="Khaled Almathkour" userId="S::kalmathk@uccs.edu::acb85a3d-326d-4ba4-a06f-7aac2c6c0a1e" providerId="AD" clId="Web-{A2EABF95-CDAD-F020-6656-F36B01A94A52}" dt="2022-10-07T11:22:35.002" v="40"/>
        <pc:sldMkLst>
          <pc:docMk/>
          <pc:sldMk cId="157527232" sldId="280"/>
        </pc:sldMkLst>
      </pc:sldChg>
      <pc:sldChg chg="modSp add del">
        <pc:chgData name="Khaled Almathkour" userId="S::kalmathk@uccs.edu::acb85a3d-326d-4ba4-a06f-7aac2c6c0a1e" providerId="AD" clId="Web-{A2EABF95-CDAD-F020-6656-F36B01A94A52}" dt="2022-10-07T11:56:42.348" v="219" actId="20577"/>
        <pc:sldMkLst>
          <pc:docMk/>
          <pc:sldMk cId="2499179647" sldId="288"/>
        </pc:sldMkLst>
        <pc:spChg chg="mod">
          <ac:chgData name="Khaled Almathkour" userId="S::kalmathk@uccs.edu::acb85a3d-326d-4ba4-a06f-7aac2c6c0a1e" providerId="AD" clId="Web-{A2EABF95-CDAD-F020-6656-F36B01A94A52}" dt="2022-10-07T11:56:42.348" v="219" actId="20577"/>
          <ac:spMkLst>
            <pc:docMk/>
            <pc:sldMk cId="2499179647" sldId="288"/>
            <ac:spMk id="7" creationId="{7E9DA15E-7219-EA0B-F012-2FBF909A6630}"/>
          </ac:spMkLst>
        </pc:spChg>
      </pc:sldChg>
      <pc:sldChg chg="add del">
        <pc:chgData name="Khaled Almathkour" userId="S::kalmathk@uccs.edu::acb85a3d-326d-4ba4-a06f-7aac2c6c0a1e" providerId="AD" clId="Web-{A2EABF95-CDAD-F020-6656-F36B01A94A52}" dt="2022-10-07T11:21:40.642" v="17"/>
        <pc:sldMkLst>
          <pc:docMk/>
          <pc:sldMk cId="3051645915" sldId="288"/>
        </pc:sldMkLst>
      </pc:sldChg>
      <pc:sldChg chg="modSp add del">
        <pc:chgData name="Khaled Almathkour" userId="S::kalmathk@uccs.edu::acb85a3d-326d-4ba4-a06f-7aac2c6c0a1e" providerId="AD" clId="Web-{A2EABF95-CDAD-F020-6656-F36B01A94A52}" dt="2022-10-07T11:41:54.306" v="90" actId="20577"/>
        <pc:sldMkLst>
          <pc:docMk/>
          <pc:sldMk cId="2485730868" sldId="289"/>
        </pc:sldMkLst>
        <pc:spChg chg="mod">
          <ac:chgData name="Khaled Almathkour" userId="S::kalmathk@uccs.edu::acb85a3d-326d-4ba4-a06f-7aac2c6c0a1e" providerId="AD" clId="Web-{A2EABF95-CDAD-F020-6656-F36B01A94A52}" dt="2022-10-07T11:41:54.306" v="90" actId="20577"/>
          <ac:spMkLst>
            <pc:docMk/>
            <pc:sldMk cId="2485730868" sldId="289"/>
            <ac:spMk id="7" creationId="{7E9DA15E-7219-EA0B-F012-2FBF909A6630}"/>
          </ac:spMkLst>
        </pc:spChg>
      </pc:sldChg>
      <pc:sldChg chg="add del">
        <pc:chgData name="Khaled Almathkour" userId="S::kalmathk@uccs.edu::acb85a3d-326d-4ba4-a06f-7aac2c6c0a1e" providerId="AD" clId="Web-{A2EABF95-CDAD-F020-6656-F36B01A94A52}" dt="2022-10-07T11:21:40.642" v="16"/>
        <pc:sldMkLst>
          <pc:docMk/>
          <pc:sldMk cId="3425976368" sldId="289"/>
        </pc:sldMkLst>
      </pc:sldChg>
      <pc:sldChg chg="add del">
        <pc:chgData name="Khaled Almathkour" userId="S::kalmathk@uccs.edu::acb85a3d-326d-4ba4-a06f-7aac2c6c0a1e" providerId="AD" clId="Web-{A2EABF95-CDAD-F020-6656-F36B01A94A52}" dt="2022-10-07T11:21:40.642" v="15"/>
        <pc:sldMkLst>
          <pc:docMk/>
          <pc:sldMk cId="3177622743" sldId="290"/>
        </pc:sldMkLst>
      </pc:sldChg>
      <pc:sldChg chg="modSp add del">
        <pc:chgData name="Khaled Almathkour" userId="S::kalmathk@uccs.edu::acb85a3d-326d-4ba4-a06f-7aac2c6c0a1e" providerId="AD" clId="Web-{A2EABF95-CDAD-F020-6656-F36B01A94A52}" dt="2022-10-07T11:58:47.333" v="241" actId="20577"/>
        <pc:sldMkLst>
          <pc:docMk/>
          <pc:sldMk cId="3431719863" sldId="290"/>
        </pc:sldMkLst>
        <pc:spChg chg="mod">
          <ac:chgData name="Khaled Almathkour" userId="S::kalmathk@uccs.edu::acb85a3d-326d-4ba4-a06f-7aac2c6c0a1e" providerId="AD" clId="Web-{A2EABF95-CDAD-F020-6656-F36B01A94A52}" dt="2022-10-07T11:58:47.333" v="241" actId="20577"/>
          <ac:spMkLst>
            <pc:docMk/>
            <pc:sldMk cId="3431719863" sldId="290"/>
            <ac:spMk id="3" creationId="{36F66EA9-0DC1-B37C-4FA4-2ACC497DAB3F}"/>
          </ac:spMkLst>
        </pc:spChg>
      </pc:sldChg>
      <pc:sldChg chg="modSp new del ord">
        <pc:chgData name="Khaled Almathkour" userId="S::kalmathk@uccs.edu::acb85a3d-326d-4ba4-a06f-7aac2c6c0a1e" providerId="AD" clId="Web-{A2EABF95-CDAD-F020-6656-F36B01A94A52}" dt="2022-10-07T12:06:42.415" v="424"/>
        <pc:sldMkLst>
          <pc:docMk/>
          <pc:sldMk cId="1828474586" sldId="291"/>
        </pc:sldMkLst>
        <pc:spChg chg="mod">
          <ac:chgData name="Khaled Almathkour" userId="S::kalmathk@uccs.edu::acb85a3d-326d-4ba4-a06f-7aac2c6c0a1e" providerId="AD" clId="Web-{A2EABF95-CDAD-F020-6656-F36B01A94A52}" dt="2022-10-07T12:06:39.633" v="423" actId="20577"/>
          <ac:spMkLst>
            <pc:docMk/>
            <pc:sldMk cId="1828474586" sldId="291"/>
            <ac:spMk id="2" creationId="{441CB1B2-8AA2-B09A-D4BE-A9804E69483F}"/>
          </ac:spMkLst>
        </pc:spChg>
        <pc:spChg chg="mod">
          <ac:chgData name="Khaled Almathkour" userId="S::kalmathk@uccs.edu::acb85a3d-326d-4ba4-a06f-7aac2c6c0a1e" providerId="AD" clId="Web-{A2EABF95-CDAD-F020-6656-F36B01A94A52}" dt="2022-10-07T11:41:26.009" v="73" actId="20577"/>
          <ac:spMkLst>
            <pc:docMk/>
            <pc:sldMk cId="1828474586" sldId="291"/>
            <ac:spMk id="3" creationId="{8F97B45B-3693-529A-F5AC-B5AA00925358}"/>
          </ac:spMkLst>
        </pc:spChg>
      </pc:sldChg>
      <pc:sldChg chg="add del">
        <pc:chgData name="Khaled Almathkour" userId="S::kalmathk@uccs.edu::acb85a3d-326d-4ba4-a06f-7aac2c6c0a1e" providerId="AD" clId="Web-{A2EABF95-CDAD-F020-6656-F36B01A94A52}" dt="2022-10-07T11:21:40.642" v="14"/>
        <pc:sldMkLst>
          <pc:docMk/>
          <pc:sldMk cId="2171768005" sldId="291"/>
        </pc:sldMkLst>
      </pc:sldChg>
      <pc:sldChg chg="modSp add replId">
        <pc:chgData name="Khaled Almathkour" userId="S::kalmathk@uccs.edu::acb85a3d-326d-4ba4-a06f-7aac2c6c0a1e" providerId="AD" clId="Web-{A2EABF95-CDAD-F020-6656-F36B01A94A52}" dt="2022-10-07T12:06:49.868" v="428" actId="20577"/>
        <pc:sldMkLst>
          <pc:docMk/>
          <pc:sldMk cId="2410348335" sldId="292"/>
        </pc:sldMkLst>
        <pc:spChg chg="mod">
          <ac:chgData name="Khaled Almathkour" userId="S::kalmathk@uccs.edu::acb85a3d-326d-4ba4-a06f-7aac2c6c0a1e" providerId="AD" clId="Web-{A2EABF95-CDAD-F020-6656-F36B01A94A52}" dt="2022-10-07T12:06:49.868" v="428" actId="20577"/>
          <ac:spMkLst>
            <pc:docMk/>
            <pc:sldMk cId="2410348335" sldId="292"/>
            <ac:spMk id="3" creationId="{36F66EA9-0DC1-B37C-4FA4-2ACC497DAB3F}"/>
          </ac:spMkLst>
        </pc:spChg>
      </pc:sldChg>
      <pc:sldChg chg="modSp add replId">
        <pc:chgData name="Khaled Almathkour" userId="S::kalmathk@uccs.edu::acb85a3d-326d-4ba4-a06f-7aac2c6c0a1e" providerId="AD" clId="Web-{A2EABF95-CDAD-F020-6656-F36B01A94A52}" dt="2022-10-07T12:05:24.880" v="422" actId="20577"/>
        <pc:sldMkLst>
          <pc:docMk/>
          <pc:sldMk cId="2859993059" sldId="293"/>
        </pc:sldMkLst>
        <pc:spChg chg="mod">
          <ac:chgData name="Khaled Almathkour" userId="S::kalmathk@uccs.edu::acb85a3d-326d-4ba4-a06f-7aac2c6c0a1e" providerId="AD" clId="Web-{A2EABF95-CDAD-F020-6656-F36B01A94A52}" dt="2022-10-07T12:01:22.521" v="246" actId="20577"/>
          <ac:spMkLst>
            <pc:docMk/>
            <pc:sldMk cId="2859993059" sldId="293"/>
            <ac:spMk id="2" creationId="{5A4E8F58-50C6-7580-DD2C-C40B6AE136D0}"/>
          </ac:spMkLst>
        </pc:spChg>
        <pc:spChg chg="mod">
          <ac:chgData name="Khaled Almathkour" userId="S::kalmathk@uccs.edu::acb85a3d-326d-4ba4-a06f-7aac2c6c0a1e" providerId="AD" clId="Web-{A2EABF95-CDAD-F020-6656-F36B01A94A52}" dt="2022-10-07T12:05:24.880" v="422" actId="20577"/>
          <ac:spMkLst>
            <pc:docMk/>
            <pc:sldMk cId="2859993059" sldId="293"/>
            <ac:spMk id="3" creationId="{36F66EA9-0DC1-B37C-4FA4-2ACC497DAB3F}"/>
          </ac:spMkLst>
        </pc:spChg>
      </pc:sldChg>
    </pc:docChg>
  </pc:docChgLst>
  <pc:docChgLst>
    <pc:chgData name="Khaled Almathkour" userId="S::kalmathk@uccs.edu::acb85a3d-326d-4ba4-a06f-7aac2c6c0a1e" providerId="AD" clId="Web-{E75D9F56-FD63-6FF0-EE37-1AE9B6E13623}"/>
    <pc:docChg chg="delSld">
      <pc:chgData name="Khaled Almathkour" userId="S::kalmathk@uccs.edu::acb85a3d-326d-4ba4-a06f-7aac2c6c0a1e" providerId="AD" clId="Web-{E75D9F56-FD63-6FF0-EE37-1AE9B6E13623}" dt="2022-10-07T12:08:47.513" v="0"/>
      <pc:docMkLst>
        <pc:docMk/>
      </pc:docMkLst>
      <pc:sldChg chg="del">
        <pc:chgData name="Khaled Almathkour" userId="S::kalmathk@uccs.edu::acb85a3d-326d-4ba4-a06f-7aac2c6c0a1e" providerId="AD" clId="Web-{E75D9F56-FD63-6FF0-EE37-1AE9B6E13623}" dt="2022-10-07T12:08:47.513" v="0"/>
        <pc:sldMkLst>
          <pc:docMk/>
          <pc:sldMk cId="2578660930" sldId="284"/>
        </pc:sldMkLst>
      </pc:sldChg>
    </pc:docChg>
  </pc:docChgLst>
  <pc:docChgLst>
    <pc:chgData name="Tristan Lee" userId="S::tlee2@uccs.edu::3567003e-c7d3-4688-a736-624d0514ec35" providerId="AD" clId="Web-{5102941D-96B2-17DB-5AD9-D67648A31D22}"/>
    <pc:docChg chg="addSld modSld">
      <pc:chgData name="Tristan Lee" userId="S::tlee2@uccs.edu::3567003e-c7d3-4688-a736-624d0514ec35" providerId="AD" clId="Web-{5102941D-96B2-17DB-5AD9-D67648A31D22}" dt="2022-10-06T22:33:43.774" v="8"/>
      <pc:docMkLst>
        <pc:docMk/>
      </pc:docMkLst>
      <pc:sldChg chg="modSp">
        <pc:chgData name="Tristan Lee" userId="S::tlee2@uccs.edu::3567003e-c7d3-4688-a736-624d0514ec35" providerId="AD" clId="Web-{5102941D-96B2-17DB-5AD9-D67648A31D22}" dt="2022-10-06T22:30:12.301" v="7"/>
        <pc:sldMkLst>
          <pc:docMk/>
          <pc:sldMk cId="2985327417" sldId="279"/>
        </pc:sldMkLst>
        <pc:graphicFrameChg chg="mod modGraphic">
          <ac:chgData name="Tristan Lee" userId="S::tlee2@uccs.edu::3567003e-c7d3-4688-a736-624d0514ec35" providerId="AD" clId="Web-{5102941D-96B2-17DB-5AD9-D67648A31D22}" dt="2022-10-06T22:30:12.301" v="7"/>
          <ac:graphicFrameMkLst>
            <pc:docMk/>
            <pc:sldMk cId="2985327417" sldId="279"/>
            <ac:graphicFrameMk id="7" creationId="{92001ADD-4AB7-E188-50F8-307001DF67FA}"/>
          </ac:graphicFrameMkLst>
        </pc:graphicFrameChg>
      </pc:sldChg>
      <pc:sldChg chg="new">
        <pc:chgData name="Tristan Lee" userId="S::tlee2@uccs.edu::3567003e-c7d3-4688-a736-624d0514ec35" providerId="AD" clId="Web-{5102941D-96B2-17DB-5AD9-D67648A31D22}" dt="2022-10-06T22:33:43.774" v="8"/>
        <pc:sldMkLst>
          <pc:docMk/>
          <pc:sldMk cId="1204005151" sldId="282"/>
        </pc:sldMkLst>
      </pc:sldChg>
    </pc:docChg>
  </pc:docChgLst>
  <pc:docChgLst>
    <pc:chgData name="Khaled Almathkour" userId="S::kalmathk@uccs.edu::acb85a3d-326d-4ba4-a06f-7aac2c6c0a1e" providerId="AD" clId="Web-{1199A435-84D1-6859-883A-D0728FF9416C}"/>
    <pc:docChg chg="addSld modSld">
      <pc:chgData name="Khaled Almathkour" userId="S::kalmathk@uccs.edu::acb85a3d-326d-4ba4-a06f-7aac2c6c0a1e" providerId="AD" clId="Web-{1199A435-84D1-6859-883A-D0728FF9416C}" dt="2022-10-06T14:47:22.806" v="321" actId="20577"/>
      <pc:docMkLst>
        <pc:docMk/>
      </pc:docMkLst>
      <pc:sldChg chg="modSp add replId">
        <pc:chgData name="Khaled Almathkour" userId="S::kalmathk@uccs.edu::acb85a3d-326d-4ba4-a06f-7aac2c6c0a1e" providerId="AD" clId="Web-{1199A435-84D1-6859-883A-D0728FF9416C}" dt="2022-10-06T14:47:22.806" v="321" actId="20577"/>
        <pc:sldMkLst>
          <pc:docMk/>
          <pc:sldMk cId="2408535284" sldId="270"/>
        </pc:sldMkLst>
        <pc:spChg chg="mod">
          <ac:chgData name="Khaled Almathkour" userId="S::kalmathk@uccs.edu::acb85a3d-326d-4ba4-a06f-7aac2c6c0a1e" providerId="AD" clId="Web-{1199A435-84D1-6859-883A-D0728FF9416C}" dt="2022-10-06T14:44:55.867" v="295" actId="1076"/>
          <ac:spMkLst>
            <pc:docMk/>
            <pc:sldMk cId="2408535284" sldId="270"/>
            <ac:spMk id="2" creationId="{5A4E8F58-50C6-7580-DD2C-C40B6AE136D0}"/>
          </ac:spMkLst>
        </pc:spChg>
        <pc:spChg chg="mod">
          <ac:chgData name="Khaled Almathkour" userId="S::kalmathk@uccs.edu::acb85a3d-326d-4ba4-a06f-7aac2c6c0a1e" providerId="AD" clId="Web-{1199A435-84D1-6859-883A-D0728FF9416C}" dt="2022-10-06T14:47:22.806" v="321" actId="20577"/>
          <ac:spMkLst>
            <pc:docMk/>
            <pc:sldMk cId="2408535284" sldId="270"/>
            <ac:spMk id="3" creationId="{36F66EA9-0DC1-B37C-4FA4-2ACC497DAB3F}"/>
          </ac:spMkLst>
        </pc:spChg>
      </pc:sldChg>
      <pc:sldChg chg="modSp add replId">
        <pc:chgData name="Khaled Almathkour" userId="S::kalmathk@uccs.edu::acb85a3d-326d-4ba4-a06f-7aac2c6c0a1e" providerId="AD" clId="Web-{1199A435-84D1-6859-883A-D0728FF9416C}" dt="2022-10-06T14:45:22.993" v="301" actId="20577"/>
        <pc:sldMkLst>
          <pc:docMk/>
          <pc:sldMk cId="1175009497" sldId="271"/>
        </pc:sldMkLst>
        <pc:spChg chg="mod">
          <ac:chgData name="Khaled Almathkour" userId="S::kalmathk@uccs.edu::acb85a3d-326d-4ba4-a06f-7aac2c6c0a1e" providerId="AD" clId="Web-{1199A435-84D1-6859-883A-D0728FF9416C}" dt="2022-10-06T14:45:22.993" v="301" actId="20577"/>
          <ac:spMkLst>
            <pc:docMk/>
            <pc:sldMk cId="1175009497" sldId="271"/>
            <ac:spMk id="3" creationId="{36F66EA9-0DC1-B37C-4FA4-2ACC497DAB3F}"/>
          </ac:spMkLst>
        </pc:spChg>
      </pc:sldChg>
    </pc:docChg>
  </pc:docChgLst>
  <pc:docChgLst>
    <pc:chgData name="Angela Tran" userId="b87d4938-dc9e-46b5-bb28-75f21d48a3ed" providerId="ADAL" clId="{E8EB2F40-FAA7-324D-9AB4-F9B33137D97C}"/>
    <pc:docChg chg="custSel addSld modSld sldOrd">
      <pc:chgData name="Angela Tran" userId="b87d4938-dc9e-46b5-bb28-75f21d48a3ed" providerId="ADAL" clId="{E8EB2F40-FAA7-324D-9AB4-F9B33137D97C}" dt="2022-10-07T02:05:37.865" v="2915" actId="20578"/>
      <pc:docMkLst>
        <pc:docMk/>
      </pc:docMkLst>
      <pc:sldChg chg="modSp mod">
        <pc:chgData name="Angela Tran" userId="b87d4938-dc9e-46b5-bb28-75f21d48a3ed" providerId="ADAL" clId="{E8EB2F40-FAA7-324D-9AB4-F9B33137D97C}" dt="2022-10-05T20:16:10.306" v="2912" actId="20577"/>
        <pc:sldMkLst>
          <pc:docMk/>
          <pc:sldMk cId="1698964397" sldId="257"/>
        </pc:sldMkLst>
        <pc:spChg chg="mod">
          <ac:chgData name="Angela Tran" userId="b87d4938-dc9e-46b5-bb28-75f21d48a3ed" providerId="ADAL" clId="{E8EB2F40-FAA7-324D-9AB4-F9B33137D97C}" dt="2022-10-05T20:16:10.306" v="2912" actId="20577"/>
          <ac:spMkLst>
            <pc:docMk/>
            <pc:sldMk cId="1698964397" sldId="257"/>
            <ac:spMk id="9" creationId="{00000000-0000-0000-0000-000000000000}"/>
          </ac:spMkLst>
        </pc:spChg>
      </pc:sldChg>
      <pc:sldChg chg="modSp new mod">
        <pc:chgData name="Angela Tran" userId="b87d4938-dc9e-46b5-bb28-75f21d48a3ed" providerId="ADAL" clId="{E8EB2F40-FAA7-324D-9AB4-F9B33137D97C}" dt="2022-10-05T19:59:30.531" v="400" actId="20577"/>
        <pc:sldMkLst>
          <pc:docMk/>
          <pc:sldMk cId="546334609" sldId="263"/>
        </pc:sldMkLst>
        <pc:spChg chg="mod">
          <ac:chgData name="Angela Tran" userId="b87d4938-dc9e-46b5-bb28-75f21d48a3ed" providerId="ADAL" clId="{E8EB2F40-FAA7-324D-9AB4-F9B33137D97C}" dt="2022-10-05T19:57:20.194" v="28" actId="20577"/>
          <ac:spMkLst>
            <pc:docMk/>
            <pc:sldMk cId="546334609" sldId="263"/>
            <ac:spMk id="2" creationId="{EFB2DD67-A9FA-5EEC-1156-C25F5B37A9E7}"/>
          </ac:spMkLst>
        </pc:spChg>
        <pc:spChg chg="mod">
          <ac:chgData name="Angela Tran" userId="b87d4938-dc9e-46b5-bb28-75f21d48a3ed" providerId="ADAL" clId="{E8EB2F40-FAA7-324D-9AB4-F9B33137D97C}" dt="2022-10-05T19:59:30.531" v="400" actId="20577"/>
          <ac:spMkLst>
            <pc:docMk/>
            <pc:sldMk cId="546334609" sldId="263"/>
            <ac:spMk id="3" creationId="{F5CC4DC1-E943-711E-9121-8B21011FDC99}"/>
          </ac:spMkLst>
        </pc:spChg>
      </pc:sldChg>
      <pc:sldChg chg="modSp new mod">
        <pc:chgData name="Angela Tran" userId="b87d4938-dc9e-46b5-bb28-75f21d48a3ed" providerId="ADAL" clId="{E8EB2F40-FAA7-324D-9AB4-F9B33137D97C}" dt="2022-10-05T20:02:35.717" v="873" actId="20577"/>
        <pc:sldMkLst>
          <pc:docMk/>
          <pc:sldMk cId="2644966338" sldId="264"/>
        </pc:sldMkLst>
        <pc:spChg chg="mod">
          <ac:chgData name="Angela Tran" userId="b87d4938-dc9e-46b5-bb28-75f21d48a3ed" providerId="ADAL" clId="{E8EB2F40-FAA7-324D-9AB4-F9B33137D97C}" dt="2022-10-05T19:59:53.566" v="453" actId="20577"/>
          <ac:spMkLst>
            <pc:docMk/>
            <pc:sldMk cId="2644966338" sldId="264"/>
            <ac:spMk id="2" creationId="{EF4E4AD3-6E0C-EACD-5450-88AF734653B1}"/>
          </ac:spMkLst>
        </pc:spChg>
        <pc:spChg chg="mod">
          <ac:chgData name="Angela Tran" userId="b87d4938-dc9e-46b5-bb28-75f21d48a3ed" providerId="ADAL" clId="{E8EB2F40-FAA7-324D-9AB4-F9B33137D97C}" dt="2022-10-05T20:02:35.717" v="873" actId="20577"/>
          <ac:spMkLst>
            <pc:docMk/>
            <pc:sldMk cId="2644966338" sldId="264"/>
            <ac:spMk id="3" creationId="{E00190DF-BEA4-20D8-BD3D-1B218E3DDACB}"/>
          </ac:spMkLst>
        </pc:spChg>
      </pc:sldChg>
      <pc:sldChg chg="modSp new mod">
        <pc:chgData name="Angela Tran" userId="b87d4938-dc9e-46b5-bb28-75f21d48a3ed" providerId="ADAL" clId="{E8EB2F40-FAA7-324D-9AB4-F9B33137D97C}" dt="2022-10-05T20:06:54.375" v="1572" actId="20577"/>
        <pc:sldMkLst>
          <pc:docMk/>
          <pc:sldMk cId="4015657051" sldId="265"/>
        </pc:sldMkLst>
        <pc:spChg chg="mod">
          <ac:chgData name="Angela Tran" userId="b87d4938-dc9e-46b5-bb28-75f21d48a3ed" providerId="ADAL" clId="{E8EB2F40-FAA7-324D-9AB4-F9B33137D97C}" dt="2022-10-05T20:02:58.544" v="928" actId="20577"/>
          <ac:spMkLst>
            <pc:docMk/>
            <pc:sldMk cId="4015657051" sldId="265"/>
            <ac:spMk id="2" creationId="{575943C3-5832-CA7D-090A-07D22483BDC8}"/>
          </ac:spMkLst>
        </pc:spChg>
        <pc:spChg chg="mod">
          <ac:chgData name="Angela Tran" userId="b87d4938-dc9e-46b5-bb28-75f21d48a3ed" providerId="ADAL" clId="{E8EB2F40-FAA7-324D-9AB4-F9B33137D97C}" dt="2022-10-05T20:06:54.375" v="1572" actId="20577"/>
          <ac:spMkLst>
            <pc:docMk/>
            <pc:sldMk cId="4015657051" sldId="265"/>
            <ac:spMk id="3" creationId="{24F752D3-47DC-9DC4-94DC-07A9D8169066}"/>
          </ac:spMkLst>
        </pc:spChg>
      </pc:sldChg>
      <pc:sldChg chg="modSp new mod">
        <pc:chgData name="Angela Tran" userId="b87d4938-dc9e-46b5-bb28-75f21d48a3ed" providerId="ADAL" clId="{E8EB2F40-FAA7-324D-9AB4-F9B33137D97C}" dt="2022-10-05T20:08:05.616" v="1863" actId="20577"/>
        <pc:sldMkLst>
          <pc:docMk/>
          <pc:sldMk cId="813757461" sldId="266"/>
        </pc:sldMkLst>
        <pc:spChg chg="mod">
          <ac:chgData name="Angela Tran" userId="b87d4938-dc9e-46b5-bb28-75f21d48a3ed" providerId="ADAL" clId="{E8EB2F40-FAA7-324D-9AB4-F9B33137D97C}" dt="2022-10-05T20:06:25.712" v="1488" actId="27636"/>
          <ac:spMkLst>
            <pc:docMk/>
            <pc:sldMk cId="813757461" sldId="266"/>
            <ac:spMk id="2" creationId="{91D9B2FC-31F2-C0E6-3EFA-01DF849BC4D5}"/>
          </ac:spMkLst>
        </pc:spChg>
        <pc:spChg chg="mod">
          <ac:chgData name="Angela Tran" userId="b87d4938-dc9e-46b5-bb28-75f21d48a3ed" providerId="ADAL" clId="{E8EB2F40-FAA7-324D-9AB4-F9B33137D97C}" dt="2022-10-05T20:08:05.616" v="1863" actId="20577"/>
          <ac:spMkLst>
            <pc:docMk/>
            <pc:sldMk cId="813757461" sldId="266"/>
            <ac:spMk id="3" creationId="{EBB550C2-495F-681B-DB96-54E3A136880B}"/>
          </ac:spMkLst>
        </pc:spChg>
      </pc:sldChg>
      <pc:sldChg chg="modSp new mod">
        <pc:chgData name="Angela Tran" userId="b87d4938-dc9e-46b5-bb28-75f21d48a3ed" providerId="ADAL" clId="{E8EB2F40-FAA7-324D-9AB4-F9B33137D97C}" dt="2022-10-05T20:14:03.478" v="2611" actId="20577"/>
        <pc:sldMkLst>
          <pc:docMk/>
          <pc:sldMk cId="398886553" sldId="267"/>
        </pc:sldMkLst>
        <pc:spChg chg="mod">
          <ac:chgData name="Angela Tran" userId="b87d4938-dc9e-46b5-bb28-75f21d48a3ed" providerId="ADAL" clId="{E8EB2F40-FAA7-324D-9AB4-F9B33137D97C}" dt="2022-10-05T20:09:25.750" v="1958" actId="20577"/>
          <ac:spMkLst>
            <pc:docMk/>
            <pc:sldMk cId="398886553" sldId="267"/>
            <ac:spMk id="2" creationId="{66EC50C4-09EF-725F-7ADD-7637EE8AA15D}"/>
          </ac:spMkLst>
        </pc:spChg>
        <pc:spChg chg="mod">
          <ac:chgData name="Angela Tran" userId="b87d4938-dc9e-46b5-bb28-75f21d48a3ed" providerId="ADAL" clId="{E8EB2F40-FAA7-324D-9AB4-F9B33137D97C}" dt="2022-10-05T20:14:03.478" v="2611" actId="20577"/>
          <ac:spMkLst>
            <pc:docMk/>
            <pc:sldMk cId="398886553" sldId="267"/>
            <ac:spMk id="3" creationId="{8E3B9472-B759-1451-F6F3-82A65AD9F2E3}"/>
          </ac:spMkLst>
        </pc:spChg>
      </pc:sldChg>
      <pc:sldChg chg="modSp new mod">
        <pc:chgData name="Angela Tran" userId="b87d4938-dc9e-46b5-bb28-75f21d48a3ed" providerId="ADAL" clId="{E8EB2F40-FAA7-324D-9AB4-F9B33137D97C}" dt="2022-10-05T20:13:58.601" v="2589" actId="20577"/>
        <pc:sldMkLst>
          <pc:docMk/>
          <pc:sldMk cId="1970145373" sldId="268"/>
        </pc:sldMkLst>
        <pc:spChg chg="mod">
          <ac:chgData name="Angela Tran" userId="b87d4938-dc9e-46b5-bb28-75f21d48a3ed" providerId="ADAL" clId="{E8EB2F40-FAA7-324D-9AB4-F9B33137D97C}" dt="2022-10-05T20:11:29.158" v="2211" actId="20577"/>
          <ac:spMkLst>
            <pc:docMk/>
            <pc:sldMk cId="1970145373" sldId="268"/>
            <ac:spMk id="2" creationId="{F6B88C77-4E58-4A44-43BB-F8C3C3751690}"/>
          </ac:spMkLst>
        </pc:spChg>
        <pc:spChg chg="mod">
          <ac:chgData name="Angela Tran" userId="b87d4938-dc9e-46b5-bb28-75f21d48a3ed" providerId="ADAL" clId="{E8EB2F40-FAA7-324D-9AB4-F9B33137D97C}" dt="2022-10-05T20:13:58.601" v="2589" actId="20577"/>
          <ac:spMkLst>
            <pc:docMk/>
            <pc:sldMk cId="1970145373" sldId="268"/>
            <ac:spMk id="3" creationId="{1055CA87-4393-AF64-93F7-EDB67998673C}"/>
          </ac:spMkLst>
        </pc:spChg>
      </pc:sldChg>
      <pc:sldChg chg="modSp new mod">
        <pc:chgData name="Angela Tran" userId="b87d4938-dc9e-46b5-bb28-75f21d48a3ed" providerId="ADAL" clId="{E8EB2F40-FAA7-324D-9AB4-F9B33137D97C}" dt="2022-10-05T20:15:35.587" v="2910" actId="20577"/>
        <pc:sldMkLst>
          <pc:docMk/>
          <pc:sldMk cId="2297595787" sldId="269"/>
        </pc:sldMkLst>
        <pc:spChg chg="mod">
          <ac:chgData name="Angela Tran" userId="b87d4938-dc9e-46b5-bb28-75f21d48a3ed" providerId="ADAL" clId="{E8EB2F40-FAA7-324D-9AB4-F9B33137D97C}" dt="2022-10-05T20:14:18.899" v="2661" actId="20577"/>
          <ac:spMkLst>
            <pc:docMk/>
            <pc:sldMk cId="2297595787" sldId="269"/>
            <ac:spMk id="2" creationId="{5A4E8F58-50C6-7580-DD2C-C40B6AE136D0}"/>
          </ac:spMkLst>
        </pc:spChg>
        <pc:spChg chg="mod">
          <ac:chgData name="Angela Tran" userId="b87d4938-dc9e-46b5-bb28-75f21d48a3ed" providerId="ADAL" clId="{E8EB2F40-FAA7-324D-9AB4-F9B33137D97C}" dt="2022-10-05T20:15:35.587" v="2910" actId="20577"/>
          <ac:spMkLst>
            <pc:docMk/>
            <pc:sldMk cId="2297595787" sldId="269"/>
            <ac:spMk id="3" creationId="{36F66EA9-0DC1-B37C-4FA4-2ACC497DAB3F}"/>
          </ac:spMkLst>
        </pc:spChg>
      </pc:sldChg>
      <pc:sldChg chg="ord">
        <pc:chgData name="Angela Tran" userId="b87d4938-dc9e-46b5-bb28-75f21d48a3ed" providerId="ADAL" clId="{E8EB2F40-FAA7-324D-9AB4-F9B33137D97C}" dt="2022-10-07T02:05:32.437" v="2913" actId="20578"/>
        <pc:sldMkLst>
          <pc:docMk/>
          <pc:sldMk cId="2408535284" sldId="270"/>
        </pc:sldMkLst>
      </pc:sldChg>
      <pc:sldChg chg="ord">
        <pc:chgData name="Angela Tran" userId="b87d4938-dc9e-46b5-bb28-75f21d48a3ed" providerId="ADAL" clId="{E8EB2F40-FAA7-324D-9AB4-F9B33137D97C}" dt="2022-10-07T02:05:35.652" v="2914" actId="20578"/>
        <pc:sldMkLst>
          <pc:docMk/>
          <pc:sldMk cId="1175009497" sldId="271"/>
        </pc:sldMkLst>
      </pc:sldChg>
      <pc:sldChg chg="ord">
        <pc:chgData name="Angela Tran" userId="b87d4938-dc9e-46b5-bb28-75f21d48a3ed" providerId="ADAL" clId="{E8EB2F40-FAA7-324D-9AB4-F9B33137D97C}" dt="2022-10-07T02:05:37.865" v="2915" actId="20578"/>
        <pc:sldMkLst>
          <pc:docMk/>
          <pc:sldMk cId="322376132" sldId="272"/>
        </pc:sldMkLst>
      </pc:sldChg>
    </pc:docChg>
  </pc:docChgLst>
  <pc:docChgLst>
    <pc:chgData name="Tristan Lee" userId="S::tlee2@uccs.edu::3567003e-c7d3-4688-a736-624d0514ec35" providerId="AD" clId="Web-{10D9B5C5-B759-17F4-2348-E0EC8F5D18C8}"/>
    <pc:docChg chg="addSld delSld modSld sldOrd">
      <pc:chgData name="Tristan Lee" userId="S::tlee2@uccs.edu::3567003e-c7d3-4688-a736-624d0514ec35" providerId="AD" clId="Web-{10D9B5C5-B759-17F4-2348-E0EC8F5D18C8}" dt="2022-10-06T21:10:42.519" v="838"/>
      <pc:docMkLst>
        <pc:docMk/>
      </pc:docMkLst>
      <pc:sldChg chg="addSp delSp modSp new">
        <pc:chgData name="Tristan Lee" userId="S::tlee2@uccs.edu::3567003e-c7d3-4688-a736-624d0514ec35" providerId="AD" clId="Web-{10D9B5C5-B759-17F4-2348-E0EC8F5D18C8}" dt="2022-10-06T19:13:55.035" v="64" actId="14100"/>
        <pc:sldMkLst>
          <pc:docMk/>
          <pc:sldMk cId="1746856879" sldId="273"/>
        </pc:sldMkLst>
        <pc:spChg chg="mod">
          <ac:chgData name="Tristan Lee" userId="S::tlee2@uccs.edu::3567003e-c7d3-4688-a736-624d0514ec35" providerId="AD" clId="Web-{10D9B5C5-B759-17F4-2348-E0EC8F5D18C8}" dt="2022-10-06T18:43:28.421" v="10" actId="20577"/>
          <ac:spMkLst>
            <pc:docMk/>
            <pc:sldMk cId="1746856879" sldId="273"/>
            <ac:spMk id="2" creationId="{6CE8FF01-4142-3F1A-487F-85EF28200783}"/>
          </ac:spMkLst>
        </pc:spChg>
        <pc:spChg chg="del">
          <ac:chgData name="Tristan Lee" userId="S::tlee2@uccs.edu::3567003e-c7d3-4688-a736-624d0514ec35" providerId="AD" clId="Web-{10D9B5C5-B759-17F4-2348-E0EC8F5D18C8}" dt="2022-10-06T18:43:19.374" v="1"/>
          <ac:spMkLst>
            <pc:docMk/>
            <pc:sldMk cId="1746856879" sldId="273"/>
            <ac:spMk id="3" creationId="{D698CAE0-D228-9809-CC5F-513D760A4325}"/>
          </ac:spMkLst>
        </pc:spChg>
        <pc:picChg chg="add del mod">
          <ac:chgData name="Tristan Lee" userId="S::tlee2@uccs.edu::3567003e-c7d3-4688-a736-624d0514ec35" providerId="AD" clId="Web-{10D9B5C5-B759-17F4-2348-E0EC8F5D18C8}" dt="2022-10-06T19:13:14.581" v="56"/>
          <ac:picMkLst>
            <pc:docMk/>
            <pc:sldMk cId="1746856879" sldId="273"/>
            <ac:picMk id="5" creationId="{82A4EDC2-2FA3-FB23-8466-834AB0746A5B}"/>
          </ac:picMkLst>
        </pc:picChg>
        <pc:picChg chg="add mod ord">
          <ac:chgData name="Tristan Lee" userId="S::tlee2@uccs.edu::3567003e-c7d3-4688-a736-624d0514ec35" providerId="AD" clId="Web-{10D9B5C5-B759-17F4-2348-E0EC8F5D18C8}" dt="2022-10-06T19:13:55.035" v="64" actId="14100"/>
          <ac:picMkLst>
            <pc:docMk/>
            <pc:sldMk cId="1746856879" sldId="273"/>
            <ac:picMk id="6" creationId="{62032920-3874-6883-4988-AEE69D49685E}"/>
          </ac:picMkLst>
        </pc:picChg>
      </pc:sldChg>
      <pc:sldChg chg="delSp modSp add del replId">
        <pc:chgData name="Tristan Lee" userId="S::tlee2@uccs.edu::3567003e-c7d3-4688-a736-624d0514ec35" providerId="AD" clId="Web-{10D9B5C5-B759-17F4-2348-E0EC8F5D18C8}" dt="2022-10-06T19:03:38.293" v="26"/>
        <pc:sldMkLst>
          <pc:docMk/>
          <pc:sldMk cId="759988844" sldId="274"/>
        </pc:sldMkLst>
        <pc:picChg chg="del mod modCrop">
          <ac:chgData name="Tristan Lee" userId="S::tlee2@uccs.edu::3567003e-c7d3-4688-a736-624d0514ec35" providerId="AD" clId="Web-{10D9B5C5-B759-17F4-2348-E0EC8F5D18C8}" dt="2022-10-06T19:03:32.887" v="25"/>
          <ac:picMkLst>
            <pc:docMk/>
            <pc:sldMk cId="759988844" sldId="274"/>
            <ac:picMk id="5" creationId="{82A4EDC2-2FA3-FB23-8466-834AB0746A5B}"/>
          </ac:picMkLst>
        </pc:picChg>
      </pc:sldChg>
      <pc:sldChg chg="addSp delSp modSp add replId">
        <pc:chgData name="Tristan Lee" userId="S::tlee2@uccs.edu::3567003e-c7d3-4688-a736-624d0514ec35" providerId="AD" clId="Web-{10D9B5C5-B759-17F4-2348-E0EC8F5D18C8}" dt="2022-10-06T19:15:56.598" v="90" actId="20577"/>
        <pc:sldMkLst>
          <pc:docMk/>
          <pc:sldMk cId="1654832554" sldId="274"/>
        </pc:sldMkLst>
        <pc:spChg chg="mod">
          <ac:chgData name="Tristan Lee" userId="S::tlee2@uccs.edu::3567003e-c7d3-4688-a736-624d0514ec35" providerId="AD" clId="Web-{10D9B5C5-B759-17F4-2348-E0EC8F5D18C8}" dt="2022-10-06T19:15:56.598" v="90" actId="20577"/>
          <ac:spMkLst>
            <pc:docMk/>
            <pc:sldMk cId="1654832554" sldId="274"/>
            <ac:spMk id="2" creationId="{6CE8FF01-4142-3F1A-487F-85EF28200783}"/>
          </ac:spMkLst>
        </pc:spChg>
        <pc:spChg chg="add mod">
          <ac:chgData name="Tristan Lee" userId="S::tlee2@uccs.edu::3567003e-c7d3-4688-a736-624d0514ec35" providerId="AD" clId="Web-{10D9B5C5-B759-17F4-2348-E0EC8F5D18C8}" dt="2022-10-06T19:14:48.770" v="76" actId="14100"/>
          <ac:spMkLst>
            <pc:docMk/>
            <pc:sldMk cId="1654832554" sldId="274"/>
            <ac:spMk id="3" creationId="{5ABFF95D-FEA6-35B3-96A9-4B0B53C761FD}"/>
          </ac:spMkLst>
        </pc:spChg>
        <pc:spChg chg="add mod">
          <ac:chgData name="Tristan Lee" userId="S::tlee2@uccs.edu::3567003e-c7d3-4688-a736-624d0514ec35" providerId="AD" clId="Web-{10D9B5C5-B759-17F4-2348-E0EC8F5D18C8}" dt="2022-10-06T19:15:18.379" v="85" actId="14100"/>
          <ac:spMkLst>
            <pc:docMk/>
            <pc:sldMk cId="1654832554" sldId="274"/>
            <ac:spMk id="7" creationId="{0FCC1CD5-9C43-E555-262A-3D9F4924B9C1}"/>
          </ac:spMkLst>
        </pc:spChg>
        <pc:spChg chg="add mod">
          <ac:chgData name="Tristan Lee" userId="S::tlee2@uccs.edu::3567003e-c7d3-4688-a736-624d0514ec35" providerId="AD" clId="Web-{10D9B5C5-B759-17F4-2348-E0EC8F5D18C8}" dt="2022-10-06T19:15:38.676" v="89" actId="14100"/>
          <ac:spMkLst>
            <pc:docMk/>
            <pc:sldMk cId="1654832554" sldId="274"/>
            <ac:spMk id="8" creationId="{70208D91-6890-F53F-E1C5-B8DF608734A4}"/>
          </ac:spMkLst>
        </pc:spChg>
        <pc:picChg chg="add del mod">
          <ac:chgData name="Tristan Lee" userId="S::tlee2@uccs.edu::3567003e-c7d3-4688-a736-624d0514ec35" providerId="AD" clId="Web-{10D9B5C5-B759-17F4-2348-E0EC8F5D18C8}" dt="2022-10-06T19:15:01.129" v="78"/>
          <ac:picMkLst>
            <pc:docMk/>
            <pc:sldMk cId="1654832554" sldId="274"/>
            <ac:picMk id="5" creationId="{23596E5A-0B74-FE30-8B8D-EEEA01C31EC3}"/>
          </ac:picMkLst>
        </pc:picChg>
      </pc:sldChg>
      <pc:sldChg chg="addSp delSp modSp add del replId">
        <pc:chgData name="Tristan Lee" userId="S::tlee2@uccs.edu::3567003e-c7d3-4688-a736-624d0514ec35" providerId="AD" clId="Web-{10D9B5C5-B759-17F4-2348-E0EC8F5D18C8}" dt="2022-10-06T19:14:00.706" v="65"/>
        <pc:sldMkLst>
          <pc:docMk/>
          <pc:sldMk cId="3333637634" sldId="274"/>
        </pc:sldMkLst>
        <pc:spChg chg="mod">
          <ac:chgData name="Tristan Lee" userId="S::tlee2@uccs.edu::3567003e-c7d3-4688-a736-624d0514ec35" providerId="AD" clId="Web-{10D9B5C5-B759-17F4-2348-E0EC8F5D18C8}" dt="2022-10-06T19:10:50.033" v="49" actId="20577"/>
          <ac:spMkLst>
            <pc:docMk/>
            <pc:sldMk cId="3333637634" sldId="274"/>
            <ac:spMk id="2" creationId="{6CE8FF01-4142-3F1A-487F-85EF28200783}"/>
          </ac:spMkLst>
        </pc:spChg>
        <pc:spChg chg="add del mod ord">
          <ac:chgData name="Tristan Lee" userId="S::tlee2@uccs.edu::3567003e-c7d3-4688-a736-624d0514ec35" providerId="AD" clId="Web-{10D9B5C5-B759-17F4-2348-E0EC8F5D18C8}" dt="2022-10-06T19:04:55.404" v="36"/>
          <ac:spMkLst>
            <pc:docMk/>
            <pc:sldMk cId="3333637634" sldId="274"/>
            <ac:spMk id="3" creationId="{8DC3B3A0-20BA-AFCC-BD00-E7807E44FE8D}"/>
          </ac:spMkLst>
        </pc:spChg>
        <pc:spChg chg="add mod">
          <ac:chgData name="Tristan Lee" userId="S::tlee2@uccs.edu::3567003e-c7d3-4688-a736-624d0514ec35" providerId="AD" clId="Web-{10D9B5C5-B759-17F4-2348-E0EC8F5D18C8}" dt="2022-10-06T19:07:02.843" v="44" actId="1076"/>
          <ac:spMkLst>
            <pc:docMk/>
            <pc:sldMk cId="3333637634" sldId="274"/>
            <ac:spMk id="6" creationId="{9727E481-94E7-BA60-2C77-EC474A6AB15F}"/>
          </ac:spMkLst>
        </pc:spChg>
        <pc:spChg chg="add mod">
          <ac:chgData name="Tristan Lee" userId="S::tlee2@uccs.edu::3567003e-c7d3-4688-a736-624d0514ec35" providerId="AD" clId="Web-{10D9B5C5-B759-17F4-2348-E0EC8F5D18C8}" dt="2022-10-06T19:11:17.439" v="55" actId="14100"/>
          <ac:spMkLst>
            <pc:docMk/>
            <pc:sldMk cId="3333637634" sldId="274"/>
            <ac:spMk id="7" creationId="{DB91BDEA-377A-C1F4-476D-7F32D8DCCFBB}"/>
          </ac:spMkLst>
        </pc:spChg>
        <pc:picChg chg="ord">
          <ac:chgData name="Tristan Lee" userId="S::tlee2@uccs.edu::3567003e-c7d3-4688-a736-624d0514ec35" providerId="AD" clId="Web-{10D9B5C5-B759-17F4-2348-E0EC8F5D18C8}" dt="2022-10-06T19:04:39.966" v="34"/>
          <ac:picMkLst>
            <pc:docMk/>
            <pc:sldMk cId="3333637634" sldId="274"/>
            <ac:picMk id="5" creationId="{82A4EDC2-2FA3-FB23-8466-834AB0746A5B}"/>
          </ac:picMkLst>
        </pc:picChg>
      </pc:sldChg>
      <pc:sldChg chg="addSp modSp add ord replId">
        <pc:chgData name="Tristan Lee" userId="S::tlee2@uccs.edu::3567003e-c7d3-4688-a736-624d0514ec35" providerId="AD" clId="Web-{10D9B5C5-B759-17F4-2348-E0EC8F5D18C8}" dt="2022-10-06T19:17:30.381" v="116" actId="20577"/>
        <pc:sldMkLst>
          <pc:docMk/>
          <pc:sldMk cId="2206163827" sldId="275"/>
        </pc:sldMkLst>
        <pc:spChg chg="mod">
          <ac:chgData name="Tristan Lee" userId="S::tlee2@uccs.edu::3567003e-c7d3-4688-a736-624d0514ec35" providerId="AD" clId="Web-{10D9B5C5-B759-17F4-2348-E0EC8F5D18C8}" dt="2022-10-06T19:17:30.381" v="116" actId="20577"/>
          <ac:spMkLst>
            <pc:docMk/>
            <pc:sldMk cId="2206163827" sldId="275"/>
            <ac:spMk id="2" creationId="{6CE8FF01-4142-3F1A-487F-85EF28200783}"/>
          </ac:spMkLst>
        </pc:spChg>
        <pc:spChg chg="add mod">
          <ac:chgData name="Tristan Lee" userId="S::tlee2@uccs.edu::3567003e-c7d3-4688-a736-624d0514ec35" providerId="AD" clId="Web-{10D9B5C5-B759-17F4-2348-E0EC8F5D18C8}" dt="2022-10-06T19:17:12.412" v="98" actId="14100"/>
          <ac:spMkLst>
            <pc:docMk/>
            <pc:sldMk cId="2206163827" sldId="275"/>
            <ac:spMk id="5" creationId="{0405BB28-2A02-2970-ED02-1FA1BE80AA56}"/>
          </ac:spMkLst>
        </pc:spChg>
      </pc:sldChg>
      <pc:sldChg chg="modSp add replId">
        <pc:chgData name="Tristan Lee" userId="S::tlee2@uccs.edu::3567003e-c7d3-4688-a736-624d0514ec35" providerId="AD" clId="Web-{10D9B5C5-B759-17F4-2348-E0EC8F5D18C8}" dt="2022-10-06T19:17:58.740" v="120" actId="20577"/>
        <pc:sldMkLst>
          <pc:docMk/>
          <pc:sldMk cId="4147258139" sldId="276"/>
        </pc:sldMkLst>
        <pc:spChg chg="mod">
          <ac:chgData name="Tristan Lee" userId="S::tlee2@uccs.edu::3567003e-c7d3-4688-a736-624d0514ec35" providerId="AD" clId="Web-{10D9B5C5-B759-17F4-2348-E0EC8F5D18C8}" dt="2022-10-06T19:17:58.740" v="120" actId="20577"/>
          <ac:spMkLst>
            <pc:docMk/>
            <pc:sldMk cId="4147258139" sldId="276"/>
            <ac:spMk id="2" creationId="{6CE8FF01-4142-3F1A-487F-85EF28200783}"/>
          </ac:spMkLst>
        </pc:spChg>
        <pc:spChg chg="mod">
          <ac:chgData name="Tristan Lee" userId="S::tlee2@uccs.edu::3567003e-c7d3-4688-a736-624d0514ec35" providerId="AD" clId="Web-{10D9B5C5-B759-17F4-2348-E0EC8F5D18C8}" dt="2022-10-06T19:17:46.615" v="119" actId="14100"/>
          <ac:spMkLst>
            <pc:docMk/>
            <pc:sldMk cId="4147258139" sldId="276"/>
            <ac:spMk id="5" creationId="{0405BB28-2A02-2970-ED02-1FA1BE80AA56}"/>
          </ac:spMkLst>
        </pc:spChg>
      </pc:sldChg>
      <pc:sldChg chg="addSp modSp add replId">
        <pc:chgData name="Tristan Lee" userId="S::tlee2@uccs.edu::3567003e-c7d3-4688-a736-624d0514ec35" providerId="AD" clId="Web-{10D9B5C5-B759-17F4-2348-E0EC8F5D18C8}" dt="2022-10-06T19:18:59.429" v="140" actId="20577"/>
        <pc:sldMkLst>
          <pc:docMk/>
          <pc:sldMk cId="2748266172" sldId="277"/>
        </pc:sldMkLst>
        <pc:spChg chg="mod">
          <ac:chgData name="Tristan Lee" userId="S::tlee2@uccs.edu::3567003e-c7d3-4688-a736-624d0514ec35" providerId="AD" clId="Web-{10D9B5C5-B759-17F4-2348-E0EC8F5D18C8}" dt="2022-10-06T19:18:59.429" v="140" actId="20577"/>
          <ac:spMkLst>
            <pc:docMk/>
            <pc:sldMk cId="2748266172" sldId="277"/>
            <ac:spMk id="2" creationId="{6CE8FF01-4142-3F1A-487F-85EF28200783}"/>
          </ac:spMkLst>
        </pc:spChg>
        <pc:spChg chg="mod">
          <ac:chgData name="Tristan Lee" userId="S::tlee2@uccs.edu::3567003e-c7d3-4688-a736-624d0514ec35" providerId="AD" clId="Web-{10D9B5C5-B759-17F4-2348-E0EC8F5D18C8}" dt="2022-10-06T19:18:14.444" v="122" actId="1076"/>
          <ac:spMkLst>
            <pc:docMk/>
            <pc:sldMk cId="2748266172" sldId="277"/>
            <ac:spMk id="5" creationId="{0405BB28-2A02-2970-ED02-1FA1BE80AA56}"/>
          </ac:spMkLst>
        </pc:spChg>
        <pc:spChg chg="add mod">
          <ac:chgData name="Tristan Lee" userId="S::tlee2@uccs.edu::3567003e-c7d3-4688-a736-624d0514ec35" providerId="AD" clId="Web-{10D9B5C5-B759-17F4-2348-E0EC8F5D18C8}" dt="2022-10-06T19:18:32.850" v="125" actId="14100"/>
          <ac:spMkLst>
            <pc:docMk/>
            <pc:sldMk cId="2748266172" sldId="277"/>
            <ac:spMk id="7" creationId="{B737FEC2-EB85-14E3-9E3F-7F769C1F66E6}"/>
          </ac:spMkLst>
        </pc:spChg>
        <pc:spChg chg="add mod">
          <ac:chgData name="Tristan Lee" userId="S::tlee2@uccs.edu::3567003e-c7d3-4688-a736-624d0514ec35" providerId="AD" clId="Web-{10D9B5C5-B759-17F4-2348-E0EC8F5D18C8}" dt="2022-10-06T19:18:47.272" v="128" actId="14100"/>
          <ac:spMkLst>
            <pc:docMk/>
            <pc:sldMk cId="2748266172" sldId="277"/>
            <ac:spMk id="9" creationId="{DF51F768-1EBF-093C-DD6F-B1E728B30E84}"/>
          </ac:spMkLst>
        </pc:spChg>
      </pc:sldChg>
      <pc:sldChg chg="addSp delSp modSp new mod modClrScheme chgLayout">
        <pc:chgData name="Tristan Lee" userId="S::tlee2@uccs.edu::3567003e-c7d3-4688-a736-624d0514ec35" providerId="AD" clId="Web-{10D9B5C5-B759-17F4-2348-E0EC8F5D18C8}" dt="2022-10-06T20:45:35.619" v="320"/>
        <pc:sldMkLst>
          <pc:docMk/>
          <pc:sldMk cId="3444102899" sldId="278"/>
        </pc:sldMkLst>
        <pc:spChg chg="del">
          <ac:chgData name="Tristan Lee" userId="S::tlee2@uccs.edu::3567003e-c7d3-4688-a736-624d0514ec35" providerId="AD" clId="Web-{10D9B5C5-B759-17F4-2348-E0EC8F5D18C8}" dt="2022-10-06T20:43:52.696" v="146"/>
          <ac:spMkLst>
            <pc:docMk/>
            <pc:sldMk cId="3444102899" sldId="278"/>
            <ac:spMk id="2" creationId="{C5F5B427-3606-055B-1FE0-A0D975B3B082}"/>
          </ac:spMkLst>
        </pc:spChg>
        <pc:spChg chg="del">
          <ac:chgData name="Tristan Lee" userId="S::tlee2@uccs.edu::3567003e-c7d3-4688-a736-624d0514ec35" providerId="AD" clId="Web-{10D9B5C5-B759-17F4-2348-E0EC8F5D18C8}" dt="2022-10-06T20:43:02.539" v="142"/>
          <ac:spMkLst>
            <pc:docMk/>
            <pc:sldMk cId="3444102899" sldId="278"/>
            <ac:spMk id="3" creationId="{2E68DF5E-22FC-9BDC-5702-958166C35EBF}"/>
          </ac:spMkLst>
        </pc:spChg>
        <pc:spChg chg="mod">
          <ac:chgData name="Tristan Lee" userId="S::tlee2@uccs.edu::3567003e-c7d3-4688-a736-624d0514ec35" providerId="AD" clId="Web-{10D9B5C5-B759-17F4-2348-E0EC8F5D18C8}" dt="2022-10-06T20:43:52.696" v="146"/>
          <ac:spMkLst>
            <pc:docMk/>
            <pc:sldMk cId="3444102899" sldId="278"/>
            <ac:spMk id="4" creationId="{4DFA6DAB-7641-A8E3-E202-AE8C1FDF4CC2}"/>
          </ac:spMkLst>
        </pc:spChg>
        <pc:spChg chg="add mod">
          <ac:chgData name="Tristan Lee" userId="S::tlee2@uccs.edu::3567003e-c7d3-4688-a736-624d0514ec35" providerId="AD" clId="Web-{10D9B5C5-B759-17F4-2348-E0EC8F5D18C8}" dt="2022-10-06T20:45:15.478" v="315" actId="1076"/>
          <ac:spMkLst>
            <pc:docMk/>
            <pc:sldMk cId="3444102899" sldId="278"/>
            <ac:spMk id="13" creationId="{E642B5CA-F9D0-E11B-3DCD-413491692740}"/>
          </ac:spMkLst>
        </pc:spChg>
        <pc:spChg chg="add del mod">
          <ac:chgData name="Tristan Lee" userId="S::tlee2@uccs.edu::3567003e-c7d3-4688-a736-624d0514ec35" providerId="AD" clId="Web-{10D9B5C5-B759-17F4-2348-E0EC8F5D18C8}" dt="2022-10-06T20:44:00.743" v="147"/>
          <ac:spMkLst>
            <pc:docMk/>
            <pc:sldMk cId="3444102899" sldId="278"/>
            <ac:spMk id="15" creationId="{821B6C4B-A51A-1A3E-E37C-E207E9FF0294}"/>
          </ac:spMkLst>
        </pc:spChg>
        <pc:graphicFrameChg chg="add del mod">
          <ac:chgData name="Tristan Lee" userId="S::tlee2@uccs.edu::3567003e-c7d3-4688-a736-624d0514ec35" providerId="AD" clId="Web-{10D9B5C5-B759-17F4-2348-E0EC8F5D18C8}" dt="2022-10-06T20:43:07.258" v="144"/>
          <ac:graphicFrameMkLst>
            <pc:docMk/>
            <pc:sldMk cId="3444102899" sldId="278"/>
            <ac:graphicFrameMk id="6" creationId="{E318A451-F777-AB21-2BC3-4B72FE7DC756}"/>
          </ac:graphicFrameMkLst>
        </pc:graphicFrameChg>
        <pc:graphicFrameChg chg="add mod modGraphic">
          <ac:chgData name="Tristan Lee" userId="S::tlee2@uccs.edu::3567003e-c7d3-4688-a736-624d0514ec35" providerId="AD" clId="Web-{10D9B5C5-B759-17F4-2348-E0EC8F5D18C8}" dt="2022-10-06T20:45:35.619" v="320"/>
          <ac:graphicFrameMkLst>
            <pc:docMk/>
            <pc:sldMk cId="3444102899" sldId="278"/>
            <ac:graphicFrameMk id="8" creationId="{9D780F6E-BB9E-ED64-0093-E524D55E04FD}"/>
          </ac:graphicFrameMkLst>
        </pc:graphicFrameChg>
      </pc:sldChg>
      <pc:sldChg chg="addSp delSp modSp new mod modClrScheme chgLayout">
        <pc:chgData name="Tristan Lee" userId="S::tlee2@uccs.edu::3567003e-c7d3-4688-a736-624d0514ec35" providerId="AD" clId="Web-{10D9B5C5-B759-17F4-2348-E0EC8F5D18C8}" dt="2022-10-06T20:53:27.626" v="396"/>
        <pc:sldMkLst>
          <pc:docMk/>
          <pc:sldMk cId="2985327417" sldId="279"/>
        </pc:sldMkLst>
        <pc:spChg chg="mod">
          <ac:chgData name="Tristan Lee" userId="S::tlee2@uccs.edu::3567003e-c7d3-4688-a736-624d0514ec35" providerId="AD" clId="Web-{10D9B5C5-B759-17F4-2348-E0EC8F5D18C8}" dt="2022-10-06T20:52:49.344" v="337"/>
          <ac:spMkLst>
            <pc:docMk/>
            <pc:sldMk cId="2985327417" sldId="279"/>
            <ac:spMk id="2" creationId="{715BA25F-7F00-0018-AA71-E824E3F877D0}"/>
          </ac:spMkLst>
        </pc:spChg>
        <pc:spChg chg="del">
          <ac:chgData name="Tristan Lee" userId="S::tlee2@uccs.edu::3567003e-c7d3-4688-a736-624d0514ec35" providerId="AD" clId="Web-{10D9B5C5-B759-17F4-2348-E0EC8F5D18C8}" dt="2022-10-06T20:51:58.625" v="332"/>
          <ac:spMkLst>
            <pc:docMk/>
            <pc:sldMk cId="2985327417" sldId="279"/>
            <ac:spMk id="3" creationId="{C1B1BCE6-2C67-0B11-7CAF-E87E1834C5D7}"/>
          </ac:spMkLst>
        </pc:spChg>
        <pc:spChg chg="del">
          <ac:chgData name="Tristan Lee" userId="S::tlee2@uccs.edu::3567003e-c7d3-4688-a736-624d0514ec35" providerId="AD" clId="Web-{10D9B5C5-B759-17F4-2348-E0EC8F5D18C8}" dt="2022-10-06T20:52:01.343" v="333"/>
          <ac:spMkLst>
            <pc:docMk/>
            <pc:sldMk cId="2985327417" sldId="279"/>
            <ac:spMk id="4" creationId="{31365A2E-EBFC-CBBB-65C8-5E07E8D67540}"/>
          </ac:spMkLst>
        </pc:spChg>
        <pc:spChg chg="mod">
          <ac:chgData name="Tristan Lee" userId="S::tlee2@uccs.edu::3567003e-c7d3-4688-a736-624d0514ec35" providerId="AD" clId="Web-{10D9B5C5-B759-17F4-2348-E0EC8F5D18C8}" dt="2022-10-06T20:52:49.344" v="337"/>
          <ac:spMkLst>
            <pc:docMk/>
            <pc:sldMk cId="2985327417" sldId="279"/>
            <ac:spMk id="5" creationId="{0C9C0A23-F84D-D12C-0DFF-781DE4E34112}"/>
          </ac:spMkLst>
        </pc:spChg>
        <pc:spChg chg="add del mod">
          <ac:chgData name="Tristan Lee" userId="S::tlee2@uccs.edu::3567003e-c7d3-4688-a736-624d0514ec35" providerId="AD" clId="Web-{10D9B5C5-B759-17F4-2348-E0EC8F5D18C8}" dt="2022-10-06T20:52:59.079" v="338"/>
          <ac:spMkLst>
            <pc:docMk/>
            <pc:sldMk cId="2985327417" sldId="279"/>
            <ac:spMk id="9" creationId="{A0AC3162-35CD-3931-88E6-D24A777F412B}"/>
          </ac:spMkLst>
        </pc:spChg>
        <pc:spChg chg="add del mod">
          <ac:chgData name="Tristan Lee" userId="S::tlee2@uccs.edu::3567003e-c7d3-4688-a736-624d0514ec35" providerId="AD" clId="Web-{10D9B5C5-B759-17F4-2348-E0EC8F5D18C8}" dt="2022-10-06T20:53:01.516" v="339"/>
          <ac:spMkLst>
            <pc:docMk/>
            <pc:sldMk cId="2985327417" sldId="279"/>
            <ac:spMk id="10" creationId="{04D3E6A0-EDCE-A75F-7ECF-A73B6CFA0E97}"/>
          </ac:spMkLst>
        </pc:spChg>
        <pc:spChg chg="add del mod">
          <ac:chgData name="Tristan Lee" userId="S::tlee2@uccs.edu::3567003e-c7d3-4688-a736-624d0514ec35" providerId="AD" clId="Web-{10D9B5C5-B759-17F4-2348-E0EC8F5D18C8}" dt="2022-10-06T20:53:03.969" v="340"/>
          <ac:spMkLst>
            <pc:docMk/>
            <pc:sldMk cId="2985327417" sldId="279"/>
            <ac:spMk id="11" creationId="{B4E7AF77-3868-5B35-2F33-5FE37379328C}"/>
          </ac:spMkLst>
        </pc:spChg>
        <pc:spChg chg="add del mod">
          <ac:chgData name="Tristan Lee" userId="S::tlee2@uccs.edu::3567003e-c7d3-4688-a736-624d0514ec35" providerId="AD" clId="Web-{10D9B5C5-B759-17F4-2348-E0EC8F5D18C8}" dt="2022-10-06T20:52:20.687" v="336"/>
          <ac:spMkLst>
            <pc:docMk/>
            <pc:sldMk cId="2985327417" sldId="279"/>
            <ac:spMk id="12" creationId="{2E46AD6A-6B88-371E-E2E9-98966835A94E}"/>
          </ac:spMkLst>
        </pc:spChg>
        <pc:spChg chg="add del mod">
          <ac:chgData name="Tristan Lee" userId="S::tlee2@uccs.edu::3567003e-c7d3-4688-a736-624d0514ec35" providerId="AD" clId="Web-{10D9B5C5-B759-17F4-2348-E0EC8F5D18C8}" dt="2022-10-06T20:52:20.687" v="336"/>
          <ac:spMkLst>
            <pc:docMk/>
            <pc:sldMk cId="2985327417" sldId="279"/>
            <ac:spMk id="14" creationId="{CE091DB5-EC5D-81B5-FA3E-38F882F6C907}"/>
          </ac:spMkLst>
        </pc:spChg>
        <pc:spChg chg="add del mod">
          <ac:chgData name="Tristan Lee" userId="S::tlee2@uccs.edu::3567003e-c7d3-4688-a736-624d0514ec35" providerId="AD" clId="Web-{10D9B5C5-B759-17F4-2348-E0EC8F5D18C8}" dt="2022-10-06T20:52:20.687" v="336"/>
          <ac:spMkLst>
            <pc:docMk/>
            <pc:sldMk cId="2985327417" sldId="279"/>
            <ac:spMk id="16" creationId="{F859E932-BD9B-8F15-5492-2B0268B832BB}"/>
          </ac:spMkLst>
        </pc:spChg>
        <pc:graphicFrameChg chg="add mod modGraphic">
          <ac:chgData name="Tristan Lee" userId="S::tlee2@uccs.edu::3567003e-c7d3-4688-a736-624d0514ec35" providerId="AD" clId="Web-{10D9B5C5-B759-17F4-2348-E0EC8F5D18C8}" dt="2022-10-06T20:53:27.626" v="396"/>
          <ac:graphicFrameMkLst>
            <pc:docMk/>
            <pc:sldMk cId="2985327417" sldId="279"/>
            <ac:graphicFrameMk id="7" creationId="{92001ADD-4AB7-E188-50F8-307001DF67FA}"/>
          </ac:graphicFrameMkLst>
        </pc:graphicFrameChg>
      </pc:sldChg>
      <pc:sldChg chg="addSp delSp modSp new mod modClrScheme chgLayout">
        <pc:chgData name="Tristan Lee" userId="S::tlee2@uccs.edu::3567003e-c7d3-4688-a736-624d0514ec35" providerId="AD" clId="Web-{10D9B5C5-B759-17F4-2348-E0EC8F5D18C8}" dt="2022-10-06T21:10:42.519" v="838"/>
        <pc:sldMkLst>
          <pc:docMk/>
          <pc:sldMk cId="157527232" sldId="280"/>
        </pc:sldMkLst>
        <pc:spChg chg="mod">
          <ac:chgData name="Tristan Lee" userId="S::tlee2@uccs.edu::3567003e-c7d3-4688-a736-624d0514ec35" providerId="AD" clId="Web-{10D9B5C5-B759-17F4-2348-E0EC8F5D18C8}" dt="2022-10-06T21:09:44.596" v="415"/>
          <ac:spMkLst>
            <pc:docMk/>
            <pc:sldMk cId="157527232" sldId="280"/>
            <ac:spMk id="2" creationId="{360D2534-E76A-3A97-4D08-EFF5D216EA89}"/>
          </ac:spMkLst>
        </pc:spChg>
        <pc:spChg chg="del">
          <ac:chgData name="Tristan Lee" userId="S::tlee2@uccs.edu::3567003e-c7d3-4688-a736-624d0514ec35" providerId="AD" clId="Web-{10D9B5C5-B759-17F4-2348-E0EC8F5D18C8}" dt="2022-10-06T21:09:08.689" v="405"/>
          <ac:spMkLst>
            <pc:docMk/>
            <pc:sldMk cId="157527232" sldId="280"/>
            <ac:spMk id="3" creationId="{059BB3F7-5A8A-E8C0-D232-7CCDF0F37536}"/>
          </ac:spMkLst>
        </pc:spChg>
        <pc:spChg chg="mod">
          <ac:chgData name="Tristan Lee" userId="S::tlee2@uccs.edu::3567003e-c7d3-4688-a736-624d0514ec35" providerId="AD" clId="Web-{10D9B5C5-B759-17F4-2348-E0EC8F5D18C8}" dt="2022-10-06T21:09:44.596" v="415"/>
          <ac:spMkLst>
            <pc:docMk/>
            <pc:sldMk cId="157527232" sldId="280"/>
            <ac:spMk id="4" creationId="{DE09D4E6-92B4-5234-966B-BB5667C07111}"/>
          </ac:spMkLst>
        </pc:spChg>
        <pc:spChg chg="add del mod">
          <ac:chgData name="Tristan Lee" userId="S::tlee2@uccs.edu::3567003e-c7d3-4688-a736-624d0514ec35" providerId="AD" clId="Web-{10D9B5C5-B759-17F4-2348-E0EC8F5D18C8}" dt="2022-10-06T21:09:34.174" v="408"/>
          <ac:spMkLst>
            <pc:docMk/>
            <pc:sldMk cId="157527232" sldId="280"/>
            <ac:spMk id="11" creationId="{F3D50982-07AC-90A7-443B-F5483FBB5EBE}"/>
          </ac:spMkLst>
        </pc:spChg>
        <pc:spChg chg="add del mod">
          <ac:chgData name="Tristan Lee" userId="S::tlee2@uccs.edu::3567003e-c7d3-4688-a736-624d0514ec35" providerId="AD" clId="Web-{10D9B5C5-B759-17F4-2348-E0EC8F5D18C8}" dt="2022-10-06T21:09:36.987" v="410"/>
          <ac:spMkLst>
            <pc:docMk/>
            <pc:sldMk cId="157527232" sldId="280"/>
            <ac:spMk id="13" creationId="{F8D76480-0001-A4F7-EC69-FD5E77A39600}"/>
          </ac:spMkLst>
        </pc:spChg>
        <pc:spChg chg="add del mod">
          <ac:chgData name="Tristan Lee" userId="S::tlee2@uccs.edu::3567003e-c7d3-4688-a736-624d0514ec35" providerId="AD" clId="Web-{10D9B5C5-B759-17F4-2348-E0EC8F5D18C8}" dt="2022-10-06T21:09:40.299" v="412"/>
          <ac:spMkLst>
            <pc:docMk/>
            <pc:sldMk cId="157527232" sldId="280"/>
            <ac:spMk id="15" creationId="{BE594DA0-CE08-A122-4F5E-B1ED665B75F9}"/>
          </ac:spMkLst>
        </pc:spChg>
        <pc:spChg chg="add del mod">
          <ac:chgData name="Tristan Lee" userId="S::tlee2@uccs.edu::3567003e-c7d3-4688-a736-624d0514ec35" providerId="AD" clId="Web-{10D9B5C5-B759-17F4-2348-E0EC8F5D18C8}" dt="2022-10-06T21:09:44.377" v="414"/>
          <ac:spMkLst>
            <pc:docMk/>
            <pc:sldMk cId="157527232" sldId="280"/>
            <ac:spMk id="17" creationId="{373BA703-A975-3D60-C165-DDCD9BFF73A1}"/>
          </ac:spMkLst>
        </pc:spChg>
        <pc:graphicFrameChg chg="add mod modGraphic">
          <ac:chgData name="Tristan Lee" userId="S::tlee2@uccs.edu::3567003e-c7d3-4688-a736-624d0514ec35" providerId="AD" clId="Web-{10D9B5C5-B759-17F4-2348-E0EC8F5D18C8}" dt="2022-10-06T21:10:42.519" v="838"/>
          <ac:graphicFrameMkLst>
            <pc:docMk/>
            <pc:sldMk cId="157527232" sldId="280"/>
            <ac:graphicFrameMk id="6" creationId="{E0425DA0-B240-4029-E4EF-F51E4799C01A}"/>
          </ac:graphicFrameMkLst>
        </pc:graphicFrameChg>
      </pc:sldChg>
      <pc:sldChg chg="new">
        <pc:chgData name="Tristan Lee" userId="S::tlee2@uccs.edu::3567003e-c7d3-4688-a736-624d0514ec35" providerId="AD" clId="Web-{10D9B5C5-B759-17F4-2348-E0EC8F5D18C8}" dt="2022-10-06T21:08:51.361" v="398"/>
        <pc:sldMkLst>
          <pc:docMk/>
          <pc:sldMk cId="3196660595" sldId="281"/>
        </pc:sldMkLst>
      </pc:sldChg>
    </pc:docChg>
  </pc:docChgLst>
  <pc:docChgLst>
    <pc:chgData name="Makya Geist-Delgado" userId="S::mgeistde@uccs.edu::0e5af740-ac4f-4bd8-9ea0-27016911bb77" providerId="AD" clId="Web-{BB02E8E9-720C-F407-2A23-D454BC277684}"/>
    <pc:docChg chg="addSld modSld">
      <pc:chgData name="Makya Geist-Delgado" userId="S::mgeistde@uccs.edu::0e5af740-ac4f-4bd8-9ea0-27016911bb77" providerId="AD" clId="Web-{BB02E8E9-720C-F407-2A23-D454BC277684}" dt="2022-10-07T02:07:34.086" v="70" actId="20577"/>
      <pc:docMkLst>
        <pc:docMk/>
      </pc:docMkLst>
      <pc:sldChg chg="addSp delSp modSp">
        <pc:chgData name="Makya Geist-Delgado" userId="S::mgeistde@uccs.edu::0e5af740-ac4f-4bd8-9ea0-27016911bb77" providerId="AD" clId="Web-{BB02E8E9-720C-F407-2A23-D454BC277684}" dt="2022-10-07T02:07:34.086" v="70" actId="20577"/>
        <pc:sldMkLst>
          <pc:docMk/>
          <pc:sldMk cId="223799651" sldId="286"/>
        </pc:sldMkLst>
        <pc:spChg chg="add del mod">
          <ac:chgData name="Makya Geist-Delgado" userId="S::mgeistde@uccs.edu::0e5af740-ac4f-4bd8-9ea0-27016911bb77" providerId="AD" clId="Web-{BB02E8E9-720C-F407-2A23-D454BC277684}" dt="2022-10-07T02:05:09.912" v="2"/>
          <ac:spMkLst>
            <pc:docMk/>
            <pc:sldMk cId="223799651" sldId="286"/>
            <ac:spMk id="6" creationId="{87A5A759-4F0C-28A4-8F57-DCE0E0E19DC0}"/>
          </ac:spMkLst>
        </pc:spChg>
        <pc:spChg chg="add mod">
          <ac:chgData name="Makya Geist-Delgado" userId="S::mgeistde@uccs.edu::0e5af740-ac4f-4bd8-9ea0-27016911bb77" providerId="AD" clId="Web-{BB02E8E9-720C-F407-2A23-D454BC277684}" dt="2022-10-07T02:07:34.086" v="70" actId="20577"/>
          <ac:spMkLst>
            <pc:docMk/>
            <pc:sldMk cId="223799651" sldId="286"/>
            <ac:spMk id="8" creationId="{7FDA0E80-F5E5-2817-C7C6-494B0A897782}"/>
          </ac:spMkLst>
        </pc:spChg>
        <pc:graphicFrameChg chg="del">
          <ac:chgData name="Makya Geist-Delgado" userId="S::mgeistde@uccs.edu::0e5af740-ac4f-4bd8-9ea0-27016911bb77" providerId="AD" clId="Web-{BB02E8E9-720C-F407-2A23-D454BC277684}" dt="2022-10-07T02:05:07.037" v="1"/>
          <ac:graphicFrameMkLst>
            <pc:docMk/>
            <pc:sldMk cId="223799651" sldId="286"/>
            <ac:graphicFrameMk id="5" creationId="{4A9DF734-D1B1-6E9F-AE13-06ABB290B3B2}"/>
          </ac:graphicFrameMkLst>
        </pc:graphicFrameChg>
        <pc:graphicFrameChg chg="mod modGraphic">
          <ac:chgData name="Makya Geist-Delgado" userId="S::mgeistde@uccs.edu::0e5af740-ac4f-4bd8-9ea0-27016911bb77" providerId="AD" clId="Web-{BB02E8E9-720C-F407-2A23-D454BC277684}" dt="2022-10-07T02:06:18.429" v="57"/>
          <ac:graphicFrameMkLst>
            <pc:docMk/>
            <pc:sldMk cId="223799651" sldId="286"/>
            <ac:graphicFrameMk id="7" creationId="{52A73E79-03E4-A5AD-1082-6663C937ED08}"/>
          </ac:graphicFrameMkLst>
        </pc:graphicFrameChg>
      </pc:sldChg>
      <pc:sldChg chg="add replId">
        <pc:chgData name="Makya Geist-Delgado" userId="S::mgeistde@uccs.edu::0e5af740-ac4f-4bd8-9ea0-27016911bb77" providerId="AD" clId="Web-{BB02E8E9-720C-F407-2A23-D454BC277684}" dt="2022-10-07T02:05:00.787" v="0"/>
        <pc:sldMkLst>
          <pc:docMk/>
          <pc:sldMk cId="1075273777" sldId="287"/>
        </pc:sldMkLst>
      </pc:sldChg>
    </pc:docChg>
  </pc:docChgLst>
  <pc:docChgLst>
    <pc:chgData name="Makya Geist-Delgado" userId="S::mgeistde@uccs.edu::0e5af740-ac4f-4bd8-9ea0-27016911bb77" providerId="AD" clId="Web-{7F8DEC40-85E0-A774-3810-4CD3B1B0A9D7}"/>
    <pc:docChg chg="addSld delSld modSld addMainMaster modMainMaster">
      <pc:chgData name="Makya Geist-Delgado" userId="S::mgeistde@uccs.edu::0e5af740-ac4f-4bd8-9ea0-27016911bb77" providerId="AD" clId="Web-{7F8DEC40-85E0-A774-3810-4CD3B1B0A9D7}" dt="2022-10-05T03:38:04.709" v="322" actId="1076"/>
      <pc:docMkLst>
        <pc:docMk/>
      </pc:docMkLst>
      <pc:sldChg chg="new del">
        <pc:chgData name="Makya Geist-Delgado" userId="S::mgeistde@uccs.edu::0e5af740-ac4f-4bd8-9ea0-27016911bb77" providerId="AD" clId="Web-{7F8DEC40-85E0-A774-3810-4CD3B1B0A9D7}" dt="2022-10-05T02:00:04.008" v="2"/>
        <pc:sldMkLst>
          <pc:docMk/>
          <pc:sldMk cId="69335576" sldId="256"/>
        </pc:sldMkLst>
      </pc:sldChg>
      <pc:sldChg chg="modSp add">
        <pc:chgData name="Makya Geist-Delgado" userId="S::mgeistde@uccs.edu::0e5af740-ac4f-4bd8-9ea0-27016911bb77" providerId="AD" clId="Web-{7F8DEC40-85E0-A774-3810-4CD3B1B0A9D7}" dt="2022-10-05T02:05:58.203" v="221" actId="20577"/>
        <pc:sldMkLst>
          <pc:docMk/>
          <pc:sldMk cId="1698964397" sldId="257"/>
        </pc:sldMkLst>
        <pc:spChg chg="mod">
          <ac:chgData name="Makya Geist-Delgado" userId="S::mgeistde@uccs.edu::0e5af740-ac4f-4bd8-9ea0-27016911bb77" providerId="AD" clId="Web-{7F8DEC40-85E0-A774-3810-4CD3B1B0A9D7}" dt="2022-10-05T02:05:53.625" v="220" actId="20577"/>
          <ac:spMkLst>
            <pc:docMk/>
            <pc:sldMk cId="1698964397" sldId="257"/>
            <ac:spMk id="8" creationId="{00000000-0000-0000-0000-000000000000}"/>
          </ac:spMkLst>
        </pc:spChg>
        <pc:spChg chg="mod">
          <ac:chgData name="Makya Geist-Delgado" userId="S::mgeistde@uccs.edu::0e5af740-ac4f-4bd8-9ea0-27016911bb77" providerId="AD" clId="Web-{7F8DEC40-85E0-A774-3810-4CD3B1B0A9D7}" dt="2022-10-05T02:05:58.203" v="221" actId="20577"/>
          <ac:spMkLst>
            <pc:docMk/>
            <pc:sldMk cId="1698964397" sldId="257"/>
            <ac:spMk id="9" creationId="{00000000-0000-0000-0000-000000000000}"/>
          </ac:spMkLst>
        </pc:spChg>
      </pc:sldChg>
      <pc:sldChg chg="modSp new">
        <pc:chgData name="Makya Geist-Delgado" userId="S::mgeistde@uccs.edu::0e5af740-ac4f-4bd8-9ea0-27016911bb77" providerId="AD" clId="Web-{7F8DEC40-85E0-A774-3810-4CD3B1B0A9D7}" dt="2022-10-05T02:05:44.984" v="217" actId="20577"/>
        <pc:sldMkLst>
          <pc:docMk/>
          <pc:sldMk cId="514477420" sldId="258"/>
        </pc:sldMkLst>
        <pc:spChg chg="mod">
          <ac:chgData name="Makya Geist-Delgado" userId="S::mgeistde@uccs.edu::0e5af740-ac4f-4bd8-9ea0-27016911bb77" providerId="AD" clId="Web-{7F8DEC40-85E0-A774-3810-4CD3B1B0A9D7}" dt="2022-10-05T02:02:01.417" v="35" actId="20577"/>
          <ac:spMkLst>
            <pc:docMk/>
            <pc:sldMk cId="514477420" sldId="258"/>
            <ac:spMk id="2" creationId="{150F7032-9873-D8CA-8BCB-98497974F2DE}"/>
          </ac:spMkLst>
        </pc:spChg>
        <pc:spChg chg="mod">
          <ac:chgData name="Makya Geist-Delgado" userId="S::mgeistde@uccs.edu::0e5af740-ac4f-4bd8-9ea0-27016911bb77" providerId="AD" clId="Web-{7F8DEC40-85E0-A774-3810-4CD3B1B0A9D7}" dt="2022-10-05T02:05:44.984" v="217" actId="20577"/>
          <ac:spMkLst>
            <pc:docMk/>
            <pc:sldMk cId="514477420" sldId="258"/>
            <ac:spMk id="3" creationId="{0DAC746F-78A2-6480-7753-2F7EF4D4F95A}"/>
          </ac:spMkLst>
        </pc:spChg>
      </pc:sldChg>
      <pc:sldChg chg="modSp new">
        <pc:chgData name="Makya Geist-Delgado" userId="S::mgeistde@uccs.edu::0e5af740-ac4f-4bd8-9ea0-27016911bb77" providerId="AD" clId="Web-{7F8DEC40-85E0-A774-3810-4CD3B1B0A9D7}" dt="2022-10-05T02:23:37.964" v="233" actId="20577"/>
        <pc:sldMkLst>
          <pc:docMk/>
          <pc:sldMk cId="244143733" sldId="259"/>
        </pc:sldMkLst>
        <pc:spChg chg="mod">
          <ac:chgData name="Makya Geist-Delgado" userId="S::mgeistde@uccs.edu::0e5af740-ac4f-4bd8-9ea0-27016911bb77" providerId="AD" clId="Web-{7F8DEC40-85E0-A774-3810-4CD3B1B0A9D7}" dt="2022-10-05T02:23:37.964" v="233" actId="20577"/>
          <ac:spMkLst>
            <pc:docMk/>
            <pc:sldMk cId="244143733" sldId="259"/>
            <ac:spMk id="2" creationId="{2C573B9A-2DC4-292B-7129-931C46B1EDF7}"/>
          </ac:spMkLst>
        </pc:spChg>
      </pc:sldChg>
      <pc:sldChg chg="addSp delSp modSp new mod modClrScheme chgLayout">
        <pc:chgData name="Makya Geist-Delgado" userId="S::mgeistde@uccs.edu::0e5af740-ac4f-4bd8-9ea0-27016911bb77" providerId="AD" clId="Web-{7F8DEC40-85E0-A774-3810-4CD3B1B0A9D7}" dt="2022-10-05T03:38:04.709" v="322" actId="1076"/>
        <pc:sldMkLst>
          <pc:docMk/>
          <pc:sldMk cId="3569528395" sldId="260"/>
        </pc:sldMkLst>
        <pc:spChg chg="mod">
          <ac:chgData name="Makya Geist-Delgado" userId="S::mgeistde@uccs.edu::0e5af740-ac4f-4bd8-9ea0-27016911bb77" providerId="AD" clId="Web-{7F8DEC40-85E0-A774-3810-4CD3B1B0A9D7}" dt="2022-10-05T02:46:53.870" v="269" actId="20577"/>
          <ac:spMkLst>
            <pc:docMk/>
            <pc:sldMk cId="3569528395" sldId="260"/>
            <ac:spMk id="2" creationId="{08E14208-52E7-08FC-B90F-8A49FCB30906}"/>
          </ac:spMkLst>
        </pc:spChg>
        <pc:spChg chg="del mod">
          <ac:chgData name="Makya Geist-Delgado" userId="S::mgeistde@uccs.edu::0e5af740-ac4f-4bd8-9ea0-27016911bb77" providerId="AD" clId="Web-{7F8DEC40-85E0-A774-3810-4CD3B1B0A9D7}" dt="2022-10-05T02:24:00.120" v="241"/>
          <ac:spMkLst>
            <pc:docMk/>
            <pc:sldMk cId="3569528395" sldId="260"/>
            <ac:spMk id="3" creationId="{9BFBD9CD-2DEA-F598-9C29-E0FDFB9402C6}"/>
          </ac:spMkLst>
        </pc:spChg>
        <pc:spChg chg="mod ord">
          <ac:chgData name="Makya Geist-Delgado" userId="S::mgeistde@uccs.edu::0e5af740-ac4f-4bd8-9ea0-27016911bb77" providerId="AD" clId="Web-{7F8DEC40-85E0-A774-3810-4CD3B1B0A9D7}" dt="2022-10-05T02:37:10.606" v="250"/>
          <ac:spMkLst>
            <pc:docMk/>
            <pc:sldMk cId="3569528395" sldId="260"/>
            <ac:spMk id="4" creationId="{258CA2C1-286A-08B8-5477-441335F74927}"/>
          </ac:spMkLst>
        </pc:spChg>
        <pc:spChg chg="add del mod">
          <ac:chgData name="Makya Geist-Delgado" userId="S::mgeistde@uccs.edu::0e5af740-ac4f-4bd8-9ea0-27016911bb77" providerId="AD" clId="Web-{7F8DEC40-85E0-A774-3810-4CD3B1B0A9D7}" dt="2022-10-05T02:37:10.606" v="250"/>
          <ac:spMkLst>
            <pc:docMk/>
            <pc:sldMk cId="3569528395" sldId="260"/>
            <ac:spMk id="10" creationId="{EE4E552F-3BAA-5AF3-9F2D-F6991AF74190}"/>
          </ac:spMkLst>
        </pc:spChg>
        <pc:picChg chg="add del mod">
          <ac:chgData name="Makya Geist-Delgado" userId="S::mgeistde@uccs.edu::0e5af740-ac4f-4bd8-9ea0-27016911bb77" providerId="AD" clId="Web-{7F8DEC40-85E0-A774-3810-4CD3B1B0A9D7}" dt="2022-10-05T02:37:11.996" v="251"/>
          <ac:picMkLst>
            <pc:docMk/>
            <pc:sldMk cId="3569528395" sldId="260"/>
            <ac:picMk id="5" creationId="{5FB7C56D-14BC-3A4E-CD1C-96F0A179BD0E}"/>
          </ac:picMkLst>
        </pc:picChg>
        <pc:picChg chg="add del mod">
          <ac:chgData name="Makya Geist-Delgado" userId="S::mgeistde@uccs.edu::0e5af740-ac4f-4bd8-9ea0-27016911bb77" providerId="AD" clId="Web-{7F8DEC40-85E0-A774-3810-4CD3B1B0A9D7}" dt="2022-10-05T02:43:54.632" v="256"/>
          <ac:picMkLst>
            <pc:docMk/>
            <pc:sldMk cId="3569528395" sldId="260"/>
            <ac:picMk id="6" creationId="{6835339A-B285-7DEC-09BF-F4BE6C388760}"/>
          </ac:picMkLst>
        </pc:picChg>
        <pc:picChg chg="add mod">
          <ac:chgData name="Makya Geist-Delgado" userId="S::mgeistde@uccs.edu::0e5af740-ac4f-4bd8-9ea0-27016911bb77" providerId="AD" clId="Web-{7F8DEC40-85E0-A774-3810-4CD3B1B0A9D7}" dt="2022-10-05T03:38:04.709" v="322" actId="1076"/>
          <ac:picMkLst>
            <pc:docMk/>
            <pc:sldMk cId="3569528395" sldId="260"/>
            <ac:picMk id="7" creationId="{9380CE61-99B1-ADFB-D204-91E9066DC3CE}"/>
          </ac:picMkLst>
        </pc:picChg>
      </pc:sldChg>
      <pc:sldChg chg="addSp delSp modSp new">
        <pc:chgData name="Makya Geist-Delgado" userId="S::mgeistde@uccs.edu::0e5af740-ac4f-4bd8-9ea0-27016911bb77" providerId="AD" clId="Web-{7F8DEC40-85E0-A774-3810-4CD3B1B0A9D7}" dt="2022-10-05T03:35:10.393" v="302" actId="14100"/>
        <pc:sldMkLst>
          <pc:docMk/>
          <pc:sldMk cId="499368029" sldId="261"/>
        </pc:sldMkLst>
        <pc:spChg chg="mod">
          <ac:chgData name="Makya Geist-Delgado" userId="S::mgeistde@uccs.edu::0e5af740-ac4f-4bd8-9ea0-27016911bb77" providerId="AD" clId="Web-{7F8DEC40-85E0-A774-3810-4CD3B1B0A9D7}" dt="2022-10-05T03:34:58.252" v="301" actId="14100"/>
          <ac:spMkLst>
            <pc:docMk/>
            <pc:sldMk cId="499368029" sldId="261"/>
            <ac:spMk id="2" creationId="{2AA323E8-DFD2-1CB4-373F-8550BDF8C866}"/>
          </ac:spMkLst>
        </pc:spChg>
        <pc:spChg chg="del">
          <ac:chgData name="Makya Geist-Delgado" userId="S::mgeistde@uccs.edu::0e5af740-ac4f-4bd8-9ea0-27016911bb77" providerId="AD" clId="Web-{7F8DEC40-85E0-A774-3810-4CD3B1B0A9D7}" dt="2022-10-05T03:18:33.467" v="280"/>
          <ac:spMkLst>
            <pc:docMk/>
            <pc:sldMk cId="499368029" sldId="261"/>
            <ac:spMk id="3" creationId="{F07A0858-8177-6C30-E38B-98F6DE5456DA}"/>
          </ac:spMkLst>
        </pc:spChg>
        <pc:picChg chg="add del mod modCrop">
          <ac:chgData name="Makya Geist-Delgado" userId="S::mgeistde@uccs.edu::0e5af740-ac4f-4bd8-9ea0-27016911bb77" providerId="AD" clId="Web-{7F8DEC40-85E0-A774-3810-4CD3B1B0A9D7}" dt="2022-10-05T03:19:43.484" v="292"/>
          <ac:picMkLst>
            <pc:docMk/>
            <pc:sldMk cId="499368029" sldId="261"/>
            <ac:picMk id="5" creationId="{F1D79850-D9C8-BBD8-50D2-DAE3405382AC}"/>
          </ac:picMkLst>
        </pc:picChg>
        <pc:picChg chg="add mod modCrop">
          <ac:chgData name="Makya Geist-Delgado" userId="S::mgeistde@uccs.edu::0e5af740-ac4f-4bd8-9ea0-27016911bb77" providerId="AD" clId="Web-{7F8DEC40-85E0-A774-3810-4CD3B1B0A9D7}" dt="2022-10-05T03:35:10.393" v="302" actId="14100"/>
          <ac:picMkLst>
            <pc:docMk/>
            <pc:sldMk cId="499368029" sldId="261"/>
            <ac:picMk id="6" creationId="{CFCE488E-A2F1-BFCB-1D3A-C1760A964860}"/>
          </ac:picMkLst>
        </pc:picChg>
      </pc:sldChg>
      <pc:sldChg chg="addSp delSp modSp add replId">
        <pc:chgData name="Makya Geist-Delgado" userId="S::mgeistde@uccs.edu::0e5af740-ac4f-4bd8-9ea0-27016911bb77" providerId="AD" clId="Web-{7F8DEC40-85E0-A774-3810-4CD3B1B0A9D7}" dt="2022-10-05T03:36:43.723" v="314" actId="14100"/>
        <pc:sldMkLst>
          <pc:docMk/>
          <pc:sldMk cId="3675873200" sldId="262"/>
        </pc:sldMkLst>
        <pc:picChg chg="add mod modCrop">
          <ac:chgData name="Makya Geist-Delgado" userId="S::mgeistde@uccs.edu::0e5af740-ac4f-4bd8-9ea0-27016911bb77" providerId="AD" clId="Web-{7F8DEC40-85E0-A774-3810-4CD3B1B0A9D7}" dt="2022-10-05T03:36:43.723" v="314" actId="14100"/>
          <ac:picMkLst>
            <pc:docMk/>
            <pc:sldMk cId="3675873200" sldId="262"/>
            <ac:picMk id="3" creationId="{9617B368-CF35-254F-D749-6750BF9F43CA}"/>
          </ac:picMkLst>
        </pc:picChg>
        <pc:picChg chg="del">
          <ac:chgData name="Makya Geist-Delgado" userId="S::mgeistde@uccs.edu::0e5af740-ac4f-4bd8-9ea0-27016911bb77" providerId="AD" clId="Web-{7F8DEC40-85E0-A774-3810-4CD3B1B0A9D7}" dt="2022-10-05T03:35:58.956" v="304"/>
          <ac:picMkLst>
            <pc:docMk/>
            <pc:sldMk cId="3675873200" sldId="262"/>
            <ac:picMk id="6" creationId="{CFCE488E-A2F1-BFCB-1D3A-C1760A964860}"/>
          </ac:picMkLst>
        </pc:picChg>
      </pc:sldChg>
      <pc:sldMasterChg chg="add addSldLayout">
        <pc:chgData name="Makya Geist-Delgado" userId="S::mgeistde@uccs.edu::0e5af740-ac4f-4bd8-9ea0-27016911bb77" providerId="AD" clId="Web-{7F8DEC40-85E0-A774-3810-4CD3B1B0A9D7}" dt="2022-10-05T01:59:59.149" v="1"/>
        <pc:sldMasterMkLst>
          <pc:docMk/>
          <pc:sldMasterMk cId="0" sldId="2147483648"/>
        </pc:sldMasterMkLst>
        <pc:sldLayoutChg chg="add">
          <pc:chgData name="Makya Geist-Delgado" userId="S::mgeistde@uccs.edu::0e5af740-ac4f-4bd8-9ea0-27016911bb77" providerId="AD" clId="Web-{7F8DEC40-85E0-A774-3810-4CD3B1B0A9D7}" dt="2022-10-05T01:59:59.149" v="1"/>
          <pc:sldLayoutMkLst>
            <pc:docMk/>
            <pc:sldMasterMk cId="0" sldId="2147483648"/>
            <pc:sldLayoutMk cId="0" sldId="2147483649"/>
          </pc:sldLayoutMkLst>
        </pc:sldLayoutChg>
        <pc:sldLayoutChg chg="add">
          <pc:chgData name="Makya Geist-Delgado" userId="S::mgeistde@uccs.edu::0e5af740-ac4f-4bd8-9ea0-27016911bb77" providerId="AD" clId="Web-{7F8DEC40-85E0-A774-3810-4CD3B1B0A9D7}" dt="2022-10-05T01:59:59.149" v="1"/>
          <pc:sldLayoutMkLst>
            <pc:docMk/>
            <pc:sldMasterMk cId="0" sldId="2147483648"/>
            <pc:sldLayoutMk cId="0" sldId="2147483650"/>
          </pc:sldLayoutMkLst>
        </pc:sldLayoutChg>
        <pc:sldLayoutChg chg="add">
          <pc:chgData name="Makya Geist-Delgado" userId="S::mgeistde@uccs.edu::0e5af740-ac4f-4bd8-9ea0-27016911bb77" providerId="AD" clId="Web-{7F8DEC40-85E0-A774-3810-4CD3B1B0A9D7}" dt="2022-10-05T01:59:59.149" v="1"/>
          <pc:sldLayoutMkLst>
            <pc:docMk/>
            <pc:sldMasterMk cId="0" sldId="2147483648"/>
            <pc:sldLayoutMk cId="0" sldId="2147483651"/>
          </pc:sldLayoutMkLst>
        </pc:sldLayoutChg>
        <pc:sldLayoutChg chg="add">
          <pc:chgData name="Makya Geist-Delgado" userId="S::mgeistde@uccs.edu::0e5af740-ac4f-4bd8-9ea0-27016911bb77" providerId="AD" clId="Web-{7F8DEC40-85E0-A774-3810-4CD3B1B0A9D7}" dt="2022-10-05T01:59:59.149" v="1"/>
          <pc:sldLayoutMkLst>
            <pc:docMk/>
            <pc:sldMasterMk cId="0" sldId="2147483648"/>
            <pc:sldLayoutMk cId="0" sldId="2147483652"/>
          </pc:sldLayoutMkLst>
        </pc:sldLayoutChg>
        <pc:sldLayoutChg chg="add">
          <pc:chgData name="Makya Geist-Delgado" userId="S::mgeistde@uccs.edu::0e5af740-ac4f-4bd8-9ea0-27016911bb77" providerId="AD" clId="Web-{7F8DEC40-85E0-A774-3810-4CD3B1B0A9D7}" dt="2022-10-05T01:59:59.149" v="1"/>
          <pc:sldLayoutMkLst>
            <pc:docMk/>
            <pc:sldMasterMk cId="0" sldId="2147483648"/>
            <pc:sldLayoutMk cId="0" sldId="2147483653"/>
          </pc:sldLayoutMkLst>
        </pc:sldLayoutChg>
        <pc:sldLayoutChg chg="add">
          <pc:chgData name="Makya Geist-Delgado" userId="S::mgeistde@uccs.edu::0e5af740-ac4f-4bd8-9ea0-27016911bb77" providerId="AD" clId="Web-{7F8DEC40-85E0-A774-3810-4CD3B1B0A9D7}" dt="2022-10-05T01:59:59.149" v="1"/>
          <pc:sldLayoutMkLst>
            <pc:docMk/>
            <pc:sldMasterMk cId="0" sldId="2147483648"/>
            <pc:sldLayoutMk cId="0" sldId="2147483654"/>
          </pc:sldLayoutMkLst>
        </pc:sldLayoutChg>
        <pc:sldLayoutChg chg="add">
          <pc:chgData name="Makya Geist-Delgado" userId="S::mgeistde@uccs.edu::0e5af740-ac4f-4bd8-9ea0-27016911bb77" providerId="AD" clId="Web-{7F8DEC40-85E0-A774-3810-4CD3B1B0A9D7}" dt="2022-10-05T01:59:59.149" v="1"/>
          <pc:sldLayoutMkLst>
            <pc:docMk/>
            <pc:sldMasterMk cId="0" sldId="2147483648"/>
            <pc:sldLayoutMk cId="0" sldId="2147483655"/>
          </pc:sldLayoutMkLst>
        </pc:sldLayoutChg>
        <pc:sldLayoutChg chg="add">
          <pc:chgData name="Makya Geist-Delgado" userId="S::mgeistde@uccs.edu::0e5af740-ac4f-4bd8-9ea0-27016911bb77" providerId="AD" clId="Web-{7F8DEC40-85E0-A774-3810-4CD3B1B0A9D7}" dt="2022-10-05T01:59:59.149" v="1"/>
          <pc:sldLayoutMkLst>
            <pc:docMk/>
            <pc:sldMasterMk cId="0" sldId="2147483648"/>
            <pc:sldLayoutMk cId="0" sldId="2147483656"/>
          </pc:sldLayoutMkLst>
        </pc:sldLayoutChg>
        <pc:sldLayoutChg chg="add">
          <pc:chgData name="Makya Geist-Delgado" userId="S::mgeistde@uccs.edu::0e5af740-ac4f-4bd8-9ea0-27016911bb77" providerId="AD" clId="Web-{7F8DEC40-85E0-A774-3810-4CD3B1B0A9D7}" dt="2022-10-05T01:59:59.149" v="1"/>
          <pc:sldLayoutMkLst>
            <pc:docMk/>
            <pc:sldMasterMk cId="0" sldId="2147483648"/>
            <pc:sldLayoutMk cId="0" sldId="2147483657"/>
          </pc:sldLayoutMkLst>
        </pc:sldLayoutChg>
        <pc:sldLayoutChg chg="add">
          <pc:chgData name="Makya Geist-Delgado" userId="S::mgeistde@uccs.edu::0e5af740-ac4f-4bd8-9ea0-27016911bb77" providerId="AD" clId="Web-{7F8DEC40-85E0-A774-3810-4CD3B1B0A9D7}" dt="2022-10-05T01:59:59.149" v="1"/>
          <pc:sldLayoutMkLst>
            <pc:docMk/>
            <pc:sldMasterMk cId="0" sldId="2147483648"/>
            <pc:sldLayoutMk cId="0" sldId="2147483658"/>
          </pc:sldLayoutMkLst>
        </pc:sldLayoutChg>
        <pc:sldLayoutChg chg="add">
          <pc:chgData name="Makya Geist-Delgado" userId="S::mgeistde@uccs.edu::0e5af740-ac4f-4bd8-9ea0-27016911bb77" providerId="AD" clId="Web-{7F8DEC40-85E0-A774-3810-4CD3B1B0A9D7}" dt="2022-10-05T01:59:59.149" v="1"/>
          <pc:sldLayoutMkLst>
            <pc:docMk/>
            <pc:sldMasterMk cId="0" sldId="2147483648"/>
            <pc:sldLayoutMk cId="0" sldId="2147483659"/>
          </pc:sldLayoutMkLst>
        </pc:sldLayoutChg>
        <pc:sldLayoutChg chg="add">
          <pc:chgData name="Makya Geist-Delgado" userId="S::mgeistde@uccs.edu::0e5af740-ac4f-4bd8-9ea0-27016911bb77" providerId="AD" clId="Web-{7F8DEC40-85E0-A774-3810-4CD3B1B0A9D7}" dt="2022-10-05T01:59:59.149" v="1"/>
          <pc:sldLayoutMkLst>
            <pc:docMk/>
            <pc:sldMasterMk cId="0" sldId="2147483648"/>
            <pc:sldLayoutMk cId="173747548" sldId="2147483660"/>
          </pc:sldLayoutMkLst>
        </pc:sldLayoutChg>
      </pc:sldMasterChg>
      <pc:sldMasterChg chg="replId">
        <pc:chgData name="Makya Geist-Delgado" userId="S::mgeistde@uccs.edu::0e5af740-ac4f-4bd8-9ea0-27016911bb77" providerId="AD" clId="Web-{7F8DEC40-85E0-A774-3810-4CD3B1B0A9D7}" dt="2022-10-05T01:59:59.149" v="1"/>
        <pc:sldMasterMkLst>
          <pc:docMk/>
          <pc:sldMasterMk cId="2460954070" sldId="2147483672"/>
        </pc:sldMasterMkLst>
      </pc:sldMasterChg>
    </pc:docChg>
  </pc:docChgLst>
  <pc:docChgLst>
    <pc:chgData name="Khaled Almathkour" userId="S::kalmathk@uccs.edu::acb85a3d-326d-4ba4-a06f-7aac2c6c0a1e" providerId="AD" clId="Web-{8D1544E2-1734-6BB0-1045-466E78F69FC1}"/>
    <pc:docChg chg="addSld modSld">
      <pc:chgData name="Khaled Almathkour" userId="S::kalmathk@uccs.edu::acb85a3d-326d-4ba4-a06f-7aac2c6c0a1e" providerId="AD" clId="Web-{8D1544E2-1734-6BB0-1045-466E78F69FC1}" dt="2022-10-06T14:59:36.199" v="173" actId="20577"/>
      <pc:docMkLst>
        <pc:docMk/>
      </pc:docMkLst>
      <pc:sldChg chg="addSp delSp modSp">
        <pc:chgData name="Khaled Almathkour" userId="S::kalmathk@uccs.edu::acb85a3d-326d-4ba4-a06f-7aac2c6c0a1e" providerId="AD" clId="Web-{8D1544E2-1734-6BB0-1045-466E78F69FC1}" dt="2022-10-06T14:55:53.915" v="102" actId="20577"/>
        <pc:sldMkLst>
          <pc:docMk/>
          <pc:sldMk cId="1175009497" sldId="271"/>
        </pc:sldMkLst>
        <pc:spChg chg="mod">
          <ac:chgData name="Khaled Almathkour" userId="S::kalmathk@uccs.edu::acb85a3d-326d-4ba4-a06f-7aac2c6c0a1e" providerId="AD" clId="Web-{8D1544E2-1734-6BB0-1045-466E78F69FC1}" dt="2022-10-06T14:55:53.915" v="102" actId="20577"/>
          <ac:spMkLst>
            <pc:docMk/>
            <pc:sldMk cId="1175009497" sldId="271"/>
            <ac:spMk id="2" creationId="{5A4E8F58-50C6-7580-DD2C-C40B6AE136D0}"/>
          </ac:spMkLst>
        </pc:spChg>
        <pc:spChg chg="mod">
          <ac:chgData name="Khaled Almathkour" userId="S::kalmathk@uccs.edu::acb85a3d-326d-4ba4-a06f-7aac2c6c0a1e" providerId="AD" clId="Web-{8D1544E2-1734-6BB0-1045-466E78F69FC1}" dt="2022-10-06T14:51:29.161" v="2" actId="1076"/>
          <ac:spMkLst>
            <pc:docMk/>
            <pc:sldMk cId="1175009497" sldId="271"/>
            <ac:spMk id="3" creationId="{36F66EA9-0DC1-B37C-4FA4-2ACC497DAB3F}"/>
          </ac:spMkLst>
        </pc:spChg>
        <pc:spChg chg="add del mod">
          <ac:chgData name="Khaled Almathkour" userId="S::kalmathk@uccs.edu::acb85a3d-326d-4ba4-a06f-7aac2c6c0a1e" providerId="AD" clId="Web-{8D1544E2-1734-6BB0-1045-466E78F69FC1}" dt="2022-10-06T14:51:45.818" v="8"/>
          <ac:spMkLst>
            <pc:docMk/>
            <pc:sldMk cId="1175009497" sldId="271"/>
            <ac:spMk id="5" creationId="{BC7FD9A6-061F-9426-0E18-C09B5B18CDCD}"/>
          </ac:spMkLst>
        </pc:spChg>
        <pc:spChg chg="add mod">
          <ac:chgData name="Khaled Almathkour" userId="S::kalmathk@uccs.edu::acb85a3d-326d-4ba4-a06f-7aac2c6c0a1e" providerId="AD" clId="Web-{8D1544E2-1734-6BB0-1045-466E78F69FC1}" dt="2022-10-06T14:54:39.086" v="93" actId="20577"/>
          <ac:spMkLst>
            <pc:docMk/>
            <pc:sldMk cId="1175009497" sldId="271"/>
            <ac:spMk id="7" creationId="{7E9DA15E-7219-EA0B-F012-2FBF909A6630}"/>
          </ac:spMkLst>
        </pc:spChg>
      </pc:sldChg>
      <pc:sldChg chg="modSp add replId">
        <pc:chgData name="Khaled Almathkour" userId="S::kalmathk@uccs.edu::acb85a3d-326d-4ba4-a06f-7aac2c6c0a1e" providerId="AD" clId="Web-{8D1544E2-1734-6BB0-1045-466E78F69FC1}" dt="2022-10-06T14:59:36.199" v="173" actId="20577"/>
        <pc:sldMkLst>
          <pc:docMk/>
          <pc:sldMk cId="322376132" sldId="272"/>
        </pc:sldMkLst>
        <pc:spChg chg="mod">
          <ac:chgData name="Khaled Almathkour" userId="S::kalmathk@uccs.edu::acb85a3d-326d-4ba4-a06f-7aac2c6c0a1e" providerId="AD" clId="Web-{8D1544E2-1734-6BB0-1045-466E78F69FC1}" dt="2022-10-06T14:55:51.618" v="100" actId="20577"/>
          <ac:spMkLst>
            <pc:docMk/>
            <pc:sldMk cId="322376132" sldId="272"/>
            <ac:spMk id="2" creationId="{5A4E8F58-50C6-7580-DD2C-C40B6AE136D0}"/>
          </ac:spMkLst>
        </pc:spChg>
        <pc:spChg chg="mod">
          <ac:chgData name="Khaled Almathkour" userId="S::kalmathk@uccs.edu::acb85a3d-326d-4ba4-a06f-7aac2c6c0a1e" providerId="AD" clId="Web-{8D1544E2-1734-6BB0-1045-466E78F69FC1}" dt="2022-10-06T14:59:36.199" v="173" actId="20577"/>
          <ac:spMkLst>
            <pc:docMk/>
            <pc:sldMk cId="322376132" sldId="272"/>
            <ac:spMk id="7" creationId="{7E9DA15E-7219-EA0B-F012-2FBF909A6630}"/>
          </ac:spMkLst>
        </pc:spChg>
      </pc:sldChg>
    </pc:docChg>
  </pc:docChgLst>
  <pc:docChgLst>
    <pc:chgData name="Tristan Lee" userId="S::tlee2@uccs.edu::3567003e-c7d3-4688-a736-624d0514ec35" providerId="AD" clId="Web-{3ECF0E7C-385A-6672-5996-8E9A704BBF59}"/>
    <pc:docChg chg="addSld delSld modSld sldOrd">
      <pc:chgData name="Tristan Lee" userId="S::tlee2@uccs.edu::3567003e-c7d3-4688-a736-624d0514ec35" providerId="AD" clId="Web-{3ECF0E7C-385A-6672-5996-8E9A704BBF59}" dt="2022-10-07T14:46:51.084" v="322"/>
      <pc:docMkLst>
        <pc:docMk/>
      </pc:docMkLst>
      <pc:sldChg chg="modSp">
        <pc:chgData name="Tristan Lee" userId="S::tlee2@uccs.edu::3567003e-c7d3-4688-a736-624d0514ec35" providerId="AD" clId="Web-{3ECF0E7C-385A-6672-5996-8E9A704BBF59}" dt="2022-10-07T12:57:22.827" v="217"/>
        <pc:sldMkLst>
          <pc:docMk/>
          <pc:sldMk cId="1654832554" sldId="274"/>
        </pc:sldMkLst>
        <pc:spChg chg="mod">
          <ac:chgData name="Tristan Lee" userId="S::tlee2@uccs.edu::3567003e-c7d3-4688-a736-624d0514ec35" providerId="AD" clId="Web-{3ECF0E7C-385A-6672-5996-8E9A704BBF59}" dt="2022-10-07T12:56:24.357" v="213" actId="20577"/>
          <ac:spMkLst>
            <pc:docMk/>
            <pc:sldMk cId="1654832554" sldId="274"/>
            <ac:spMk id="2" creationId="{6CE8FF01-4142-3F1A-487F-85EF28200783}"/>
          </ac:spMkLst>
        </pc:spChg>
        <pc:spChg chg="mod">
          <ac:chgData name="Tristan Lee" userId="S::tlee2@uccs.edu::3567003e-c7d3-4688-a736-624d0514ec35" providerId="AD" clId="Web-{3ECF0E7C-385A-6672-5996-8E9A704BBF59}" dt="2022-10-07T12:57:22.827" v="217"/>
          <ac:spMkLst>
            <pc:docMk/>
            <pc:sldMk cId="1654832554" sldId="274"/>
            <ac:spMk id="3" creationId="{5ABFF95D-FEA6-35B3-96A9-4B0B53C761FD}"/>
          </ac:spMkLst>
        </pc:spChg>
        <pc:spChg chg="mod">
          <ac:chgData name="Tristan Lee" userId="S::tlee2@uccs.edu::3567003e-c7d3-4688-a736-624d0514ec35" providerId="AD" clId="Web-{3ECF0E7C-385A-6672-5996-8E9A704BBF59}" dt="2022-10-07T12:57:06.592" v="215"/>
          <ac:spMkLst>
            <pc:docMk/>
            <pc:sldMk cId="1654832554" sldId="274"/>
            <ac:spMk id="7" creationId="{0FCC1CD5-9C43-E555-262A-3D9F4924B9C1}"/>
          </ac:spMkLst>
        </pc:spChg>
        <pc:spChg chg="mod">
          <ac:chgData name="Tristan Lee" userId="S::tlee2@uccs.edu::3567003e-c7d3-4688-a736-624d0514ec35" providerId="AD" clId="Web-{3ECF0E7C-385A-6672-5996-8E9A704BBF59}" dt="2022-10-07T12:57:17.327" v="216"/>
          <ac:spMkLst>
            <pc:docMk/>
            <pc:sldMk cId="1654832554" sldId="274"/>
            <ac:spMk id="8" creationId="{70208D91-6890-F53F-E1C5-B8DF608734A4}"/>
          </ac:spMkLst>
        </pc:spChg>
      </pc:sldChg>
      <pc:sldChg chg="modSp">
        <pc:chgData name="Tristan Lee" userId="S::tlee2@uccs.edu::3567003e-c7d3-4688-a736-624d0514ec35" providerId="AD" clId="Web-{3ECF0E7C-385A-6672-5996-8E9A704BBF59}" dt="2022-10-07T12:58:07.812" v="222"/>
        <pc:sldMkLst>
          <pc:docMk/>
          <pc:sldMk cId="2206163827" sldId="275"/>
        </pc:sldMkLst>
        <pc:spChg chg="mod">
          <ac:chgData name="Tristan Lee" userId="S::tlee2@uccs.edu::3567003e-c7d3-4688-a736-624d0514ec35" providerId="AD" clId="Web-{3ECF0E7C-385A-6672-5996-8E9A704BBF59}" dt="2022-10-07T12:58:07.812" v="222"/>
          <ac:spMkLst>
            <pc:docMk/>
            <pc:sldMk cId="2206163827" sldId="275"/>
            <ac:spMk id="5" creationId="{0405BB28-2A02-2970-ED02-1FA1BE80AA56}"/>
          </ac:spMkLst>
        </pc:spChg>
      </pc:sldChg>
      <pc:sldChg chg="modSp">
        <pc:chgData name="Tristan Lee" userId="S::tlee2@uccs.edu::3567003e-c7d3-4688-a736-624d0514ec35" providerId="AD" clId="Web-{3ECF0E7C-385A-6672-5996-8E9A704BBF59}" dt="2022-10-07T12:58:25.672" v="224" actId="1076"/>
        <pc:sldMkLst>
          <pc:docMk/>
          <pc:sldMk cId="4147258139" sldId="276"/>
        </pc:sldMkLst>
        <pc:spChg chg="mod">
          <ac:chgData name="Tristan Lee" userId="S::tlee2@uccs.edu::3567003e-c7d3-4688-a736-624d0514ec35" providerId="AD" clId="Web-{3ECF0E7C-385A-6672-5996-8E9A704BBF59}" dt="2022-10-07T12:58:25.672" v="224" actId="1076"/>
          <ac:spMkLst>
            <pc:docMk/>
            <pc:sldMk cId="4147258139" sldId="276"/>
            <ac:spMk id="5" creationId="{0405BB28-2A02-2970-ED02-1FA1BE80AA56}"/>
          </ac:spMkLst>
        </pc:spChg>
      </pc:sldChg>
      <pc:sldChg chg="modSp">
        <pc:chgData name="Tristan Lee" userId="S::tlee2@uccs.edu::3567003e-c7d3-4688-a736-624d0514ec35" providerId="AD" clId="Web-{3ECF0E7C-385A-6672-5996-8E9A704BBF59}" dt="2022-10-07T12:58:47.125" v="227"/>
        <pc:sldMkLst>
          <pc:docMk/>
          <pc:sldMk cId="2748266172" sldId="277"/>
        </pc:sldMkLst>
        <pc:spChg chg="mod">
          <ac:chgData name="Tristan Lee" userId="S::tlee2@uccs.edu::3567003e-c7d3-4688-a736-624d0514ec35" providerId="AD" clId="Web-{3ECF0E7C-385A-6672-5996-8E9A704BBF59}" dt="2022-10-07T12:58:47.125" v="227"/>
          <ac:spMkLst>
            <pc:docMk/>
            <pc:sldMk cId="2748266172" sldId="277"/>
            <ac:spMk id="5" creationId="{0405BB28-2A02-2970-ED02-1FA1BE80AA56}"/>
          </ac:spMkLst>
        </pc:spChg>
        <pc:spChg chg="mod">
          <ac:chgData name="Tristan Lee" userId="S::tlee2@uccs.edu::3567003e-c7d3-4688-a736-624d0514ec35" providerId="AD" clId="Web-{3ECF0E7C-385A-6672-5996-8E9A704BBF59}" dt="2022-10-07T12:58:33.984" v="225"/>
          <ac:spMkLst>
            <pc:docMk/>
            <pc:sldMk cId="2748266172" sldId="277"/>
            <ac:spMk id="7" creationId="{B737FEC2-EB85-14E3-9E3F-7F769C1F66E6}"/>
          </ac:spMkLst>
        </pc:spChg>
        <pc:spChg chg="mod">
          <ac:chgData name="Tristan Lee" userId="S::tlee2@uccs.edu::3567003e-c7d3-4688-a736-624d0514ec35" providerId="AD" clId="Web-{3ECF0E7C-385A-6672-5996-8E9A704BBF59}" dt="2022-10-07T12:58:39.453" v="226"/>
          <ac:spMkLst>
            <pc:docMk/>
            <pc:sldMk cId="2748266172" sldId="277"/>
            <ac:spMk id="9" creationId="{DF51F768-1EBF-093C-DD6F-B1E728B30E84}"/>
          </ac:spMkLst>
        </pc:spChg>
      </pc:sldChg>
      <pc:sldChg chg="modSp">
        <pc:chgData name="Tristan Lee" userId="S::tlee2@uccs.edu::3567003e-c7d3-4688-a736-624d0514ec35" providerId="AD" clId="Web-{3ECF0E7C-385A-6672-5996-8E9A704BBF59}" dt="2022-10-07T14:46:51.084" v="322"/>
        <pc:sldMkLst>
          <pc:docMk/>
          <pc:sldMk cId="3444102899" sldId="278"/>
        </pc:sldMkLst>
        <pc:graphicFrameChg chg="mod modGraphic">
          <ac:chgData name="Tristan Lee" userId="S::tlee2@uccs.edu::3567003e-c7d3-4688-a736-624d0514ec35" providerId="AD" clId="Web-{3ECF0E7C-385A-6672-5996-8E9A704BBF59}" dt="2022-10-07T14:46:51.084" v="322"/>
          <ac:graphicFrameMkLst>
            <pc:docMk/>
            <pc:sldMk cId="3444102899" sldId="278"/>
            <ac:graphicFrameMk id="8" creationId="{9D780F6E-BB9E-ED64-0093-E524D55E04FD}"/>
          </ac:graphicFrameMkLst>
        </pc:graphicFrameChg>
      </pc:sldChg>
      <pc:sldChg chg="addSp delSp modSp ord">
        <pc:chgData name="Tristan Lee" userId="S::tlee2@uccs.edu::3567003e-c7d3-4688-a736-624d0514ec35" providerId="AD" clId="Web-{3ECF0E7C-385A-6672-5996-8E9A704BBF59}" dt="2022-10-07T12:49:39.102" v="193"/>
        <pc:sldMkLst>
          <pc:docMk/>
          <pc:sldMk cId="157527232" sldId="280"/>
        </pc:sldMkLst>
        <pc:graphicFrameChg chg="add mod modGraphic">
          <ac:chgData name="Tristan Lee" userId="S::tlee2@uccs.edu::3567003e-c7d3-4688-a736-624d0514ec35" providerId="AD" clId="Web-{3ECF0E7C-385A-6672-5996-8E9A704BBF59}" dt="2022-10-07T12:49:00.148" v="192" actId="1076"/>
          <ac:graphicFrameMkLst>
            <pc:docMk/>
            <pc:sldMk cId="157527232" sldId="280"/>
            <ac:graphicFrameMk id="5" creationId="{6D29C151-69D6-8451-6CF8-C3C6BA431D9C}"/>
          </ac:graphicFrameMkLst>
        </pc:graphicFrameChg>
        <pc:graphicFrameChg chg="del">
          <ac:chgData name="Tristan Lee" userId="S::tlee2@uccs.edu::3567003e-c7d3-4688-a736-624d0514ec35" providerId="AD" clId="Web-{3ECF0E7C-385A-6672-5996-8E9A704BBF59}" dt="2022-10-07T12:48:19.054" v="0"/>
          <ac:graphicFrameMkLst>
            <pc:docMk/>
            <pc:sldMk cId="157527232" sldId="280"/>
            <ac:graphicFrameMk id="6" creationId="{E0425DA0-B240-4029-E4EF-F51E4799C01A}"/>
          </ac:graphicFrameMkLst>
        </pc:graphicFrameChg>
      </pc:sldChg>
      <pc:sldChg chg="ord">
        <pc:chgData name="Tristan Lee" userId="S::tlee2@uccs.edu::3567003e-c7d3-4688-a736-624d0514ec35" providerId="AD" clId="Web-{3ECF0E7C-385A-6672-5996-8E9A704BBF59}" dt="2022-10-07T14:13:03.804" v="313"/>
        <pc:sldMkLst>
          <pc:docMk/>
          <pc:sldMk cId="2499179647" sldId="288"/>
        </pc:sldMkLst>
      </pc:sldChg>
      <pc:sldChg chg="ord">
        <pc:chgData name="Tristan Lee" userId="S::tlee2@uccs.edu::3567003e-c7d3-4688-a736-624d0514ec35" providerId="AD" clId="Web-{3ECF0E7C-385A-6672-5996-8E9A704BBF59}" dt="2022-10-07T14:12:53.069" v="310"/>
        <pc:sldMkLst>
          <pc:docMk/>
          <pc:sldMk cId="2485730868" sldId="289"/>
        </pc:sldMkLst>
      </pc:sldChg>
      <pc:sldChg chg="ord">
        <pc:chgData name="Tristan Lee" userId="S::tlee2@uccs.edu::3567003e-c7d3-4688-a736-624d0514ec35" providerId="AD" clId="Web-{3ECF0E7C-385A-6672-5996-8E9A704BBF59}" dt="2022-10-07T14:12:35.147" v="308"/>
        <pc:sldMkLst>
          <pc:docMk/>
          <pc:sldMk cId="3431719863" sldId="290"/>
        </pc:sldMkLst>
      </pc:sldChg>
      <pc:sldChg chg="del">
        <pc:chgData name="Tristan Lee" userId="S::tlee2@uccs.edu::3567003e-c7d3-4688-a736-624d0514ec35" providerId="AD" clId="Web-{3ECF0E7C-385A-6672-5996-8E9A704BBF59}" dt="2022-10-07T14:12:17.694" v="306"/>
        <pc:sldMkLst>
          <pc:docMk/>
          <pc:sldMk cId="2410348335" sldId="292"/>
        </pc:sldMkLst>
      </pc:sldChg>
      <pc:sldChg chg="ord">
        <pc:chgData name="Tristan Lee" userId="S::tlee2@uccs.edu::3567003e-c7d3-4688-a736-624d0514ec35" providerId="AD" clId="Web-{3ECF0E7C-385A-6672-5996-8E9A704BBF59}" dt="2022-10-07T14:13:19.413" v="316"/>
        <pc:sldMkLst>
          <pc:docMk/>
          <pc:sldMk cId="2859993059" sldId="293"/>
        </pc:sldMkLst>
      </pc:sldChg>
      <pc:sldChg chg="modSp add replId">
        <pc:chgData name="Tristan Lee" userId="S::tlee2@uccs.edu::3567003e-c7d3-4688-a736-624d0514ec35" providerId="AD" clId="Web-{3ECF0E7C-385A-6672-5996-8E9A704BBF59}" dt="2022-10-07T12:57:48.874" v="221"/>
        <pc:sldMkLst>
          <pc:docMk/>
          <pc:sldMk cId="3245821753" sldId="294"/>
        </pc:sldMkLst>
        <pc:spChg chg="mod">
          <ac:chgData name="Tristan Lee" userId="S::tlee2@uccs.edu::3567003e-c7d3-4688-a736-624d0514ec35" providerId="AD" clId="Web-{3ECF0E7C-385A-6672-5996-8E9A704BBF59}" dt="2022-10-07T12:57:48.874" v="221"/>
          <ac:spMkLst>
            <pc:docMk/>
            <pc:sldMk cId="3245821753" sldId="294"/>
            <ac:spMk id="3" creationId="{5ABFF95D-FEA6-35B3-96A9-4B0B53C761FD}"/>
          </ac:spMkLst>
        </pc:spChg>
        <pc:spChg chg="mod">
          <ac:chgData name="Tristan Lee" userId="S::tlee2@uccs.edu::3567003e-c7d3-4688-a736-624d0514ec35" providerId="AD" clId="Web-{3ECF0E7C-385A-6672-5996-8E9A704BBF59}" dt="2022-10-07T12:57:37.890" v="219" actId="1076"/>
          <ac:spMkLst>
            <pc:docMk/>
            <pc:sldMk cId="3245821753" sldId="294"/>
            <ac:spMk id="7" creationId="{0FCC1CD5-9C43-E555-262A-3D9F4924B9C1}"/>
          </ac:spMkLst>
        </pc:spChg>
        <pc:spChg chg="mod">
          <ac:chgData name="Tristan Lee" userId="S::tlee2@uccs.edu::3567003e-c7d3-4688-a736-624d0514ec35" providerId="AD" clId="Web-{3ECF0E7C-385A-6672-5996-8E9A704BBF59}" dt="2022-10-07T12:57:43.140" v="220"/>
          <ac:spMkLst>
            <pc:docMk/>
            <pc:sldMk cId="3245821753" sldId="294"/>
            <ac:spMk id="8" creationId="{70208D91-6890-F53F-E1C5-B8DF608734A4}"/>
          </ac:spMkLst>
        </pc:spChg>
      </pc:sldChg>
    </pc:docChg>
  </pc:docChgLst>
  <pc:docChgLst>
    <pc:chgData name="Tristan Lee" userId="S::tlee2@uccs.edu::3567003e-c7d3-4688-a736-624d0514ec35" providerId="AD" clId="Web-{5CBE48F5-8FD7-B341-1361-0A1D5C35DE9A}"/>
    <pc:docChg chg="modSld">
      <pc:chgData name="Tristan Lee" userId="S::tlee2@uccs.edu::3567003e-c7d3-4688-a736-624d0514ec35" providerId="AD" clId="Web-{5CBE48F5-8FD7-B341-1361-0A1D5C35DE9A}" dt="2022-10-06T22:41:46.789" v="35" actId="20577"/>
      <pc:docMkLst>
        <pc:docMk/>
      </pc:docMkLst>
      <pc:sldChg chg="delSp modSp">
        <pc:chgData name="Tristan Lee" userId="S::tlee2@uccs.edu::3567003e-c7d3-4688-a736-624d0514ec35" providerId="AD" clId="Web-{5CBE48F5-8FD7-B341-1361-0A1D5C35DE9A}" dt="2022-10-06T22:41:46.789" v="35" actId="20577"/>
        <pc:sldMkLst>
          <pc:docMk/>
          <pc:sldMk cId="3196660595" sldId="281"/>
        </pc:sldMkLst>
        <pc:spChg chg="del mod">
          <ac:chgData name="Tristan Lee" userId="S::tlee2@uccs.edu::3567003e-c7d3-4688-a736-624d0514ec35" providerId="AD" clId="Web-{5CBE48F5-8FD7-B341-1361-0A1D5C35DE9A}" dt="2022-10-06T22:41:19.430" v="15"/>
          <ac:spMkLst>
            <pc:docMk/>
            <pc:sldMk cId="3196660595" sldId="281"/>
            <ac:spMk id="2" creationId="{B137988D-384D-81B8-BE59-8B035695ACB5}"/>
          </ac:spMkLst>
        </pc:spChg>
        <pc:spChg chg="mod">
          <ac:chgData name="Tristan Lee" userId="S::tlee2@uccs.edu::3567003e-c7d3-4688-a736-624d0514ec35" providerId="AD" clId="Web-{5CBE48F5-8FD7-B341-1361-0A1D5C35DE9A}" dt="2022-10-06T22:41:46.789" v="35" actId="20577"/>
          <ac:spMkLst>
            <pc:docMk/>
            <pc:sldMk cId="3196660595" sldId="281"/>
            <ac:spMk id="3" creationId="{3290687D-1BE2-3011-926B-29E881838EA6}"/>
          </ac:spMkLst>
        </pc:spChg>
      </pc:sldChg>
    </pc:docChg>
  </pc:docChgLst>
  <pc:docChgLst>
    <pc:chgData name="Tristan Lee" userId="S::tlee2@uccs.edu::3567003e-c7d3-4688-a736-624d0514ec35" providerId="AD" clId="Web-{4FBC6C6F-0A49-6C7E-872D-EDF90A87C031}"/>
    <pc:docChg chg="modSld">
      <pc:chgData name="Tristan Lee" userId="S::tlee2@uccs.edu::3567003e-c7d3-4688-a736-624d0514ec35" providerId="AD" clId="Web-{4FBC6C6F-0A49-6C7E-872D-EDF90A87C031}" dt="2022-10-07T15:20:14.435" v="7"/>
      <pc:docMkLst>
        <pc:docMk/>
      </pc:docMkLst>
      <pc:sldChg chg="modSp">
        <pc:chgData name="Tristan Lee" userId="S::tlee2@uccs.edu::3567003e-c7d3-4688-a736-624d0514ec35" providerId="AD" clId="Web-{4FBC6C6F-0A49-6C7E-872D-EDF90A87C031}" dt="2022-10-07T15:20:14.435" v="7"/>
        <pc:sldMkLst>
          <pc:docMk/>
          <pc:sldMk cId="2985327417" sldId="279"/>
        </pc:sldMkLst>
        <pc:graphicFrameChg chg="mod modGraphic">
          <ac:chgData name="Tristan Lee" userId="S::tlee2@uccs.edu::3567003e-c7d3-4688-a736-624d0514ec35" providerId="AD" clId="Web-{4FBC6C6F-0A49-6C7E-872D-EDF90A87C031}" dt="2022-10-07T15:20:14.435" v="7"/>
          <ac:graphicFrameMkLst>
            <pc:docMk/>
            <pc:sldMk cId="2985327417" sldId="279"/>
            <ac:graphicFrameMk id="7" creationId="{92001ADD-4AB7-E188-50F8-307001DF67FA}"/>
          </ac:graphicFrameMkLst>
        </pc:graphicFrameChg>
      </pc:sldChg>
    </pc:docChg>
  </pc:docChgLst>
  <pc:docChgLst>
    <pc:chgData name="Makya Geist-Delgado" userId="S::mgeistde@uccs.edu::0e5af740-ac4f-4bd8-9ea0-27016911bb77" providerId="AD" clId="Web-{87A8D541-10E2-8925-6E37-11B6E8C84EFD}"/>
    <pc:docChg chg="addSld delSld modSld">
      <pc:chgData name="Makya Geist-Delgado" userId="S::mgeistde@uccs.edu::0e5af740-ac4f-4bd8-9ea0-27016911bb77" providerId="AD" clId="Web-{87A8D541-10E2-8925-6E37-11B6E8C84EFD}" dt="2022-10-07T00:59:15.240" v="26"/>
      <pc:docMkLst>
        <pc:docMk/>
      </pc:docMkLst>
      <pc:sldChg chg="modSp">
        <pc:chgData name="Makya Geist-Delgado" userId="S::mgeistde@uccs.edu::0e5af740-ac4f-4bd8-9ea0-27016911bb77" providerId="AD" clId="Web-{87A8D541-10E2-8925-6E37-11B6E8C84EFD}" dt="2022-10-07T00:57:08.738" v="16" actId="14100"/>
        <pc:sldMkLst>
          <pc:docMk/>
          <pc:sldMk cId="3569528395" sldId="260"/>
        </pc:sldMkLst>
        <pc:spChg chg="mod">
          <ac:chgData name="Makya Geist-Delgado" userId="S::mgeistde@uccs.edu::0e5af740-ac4f-4bd8-9ea0-27016911bb77" providerId="AD" clId="Web-{87A8D541-10E2-8925-6E37-11B6E8C84EFD}" dt="2022-10-07T00:57:08.566" v="15" actId="20577"/>
          <ac:spMkLst>
            <pc:docMk/>
            <pc:sldMk cId="3569528395" sldId="260"/>
            <ac:spMk id="2" creationId="{08E14208-52E7-08FC-B90F-8A49FCB30906}"/>
          </ac:spMkLst>
        </pc:spChg>
        <pc:picChg chg="mod">
          <ac:chgData name="Makya Geist-Delgado" userId="S::mgeistde@uccs.edu::0e5af740-ac4f-4bd8-9ea0-27016911bb77" providerId="AD" clId="Web-{87A8D541-10E2-8925-6E37-11B6E8C84EFD}" dt="2022-10-07T00:57:08.738" v="16" actId="14100"/>
          <ac:picMkLst>
            <pc:docMk/>
            <pc:sldMk cId="3569528395" sldId="260"/>
            <ac:picMk id="7" creationId="{9380CE61-99B1-ADFB-D204-91E9066DC3CE}"/>
          </ac:picMkLst>
        </pc:picChg>
      </pc:sldChg>
      <pc:sldChg chg="modSp">
        <pc:chgData name="Makya Geist-Delgado" userId="S::mgeistde@uccs.edu::0e5af740-ac4f-4bd8-9ea0-27016911bb77" providerId="AD" clId="Web-{87A8D541-10E2-8925-6E37-11B6E8C84EFD}" dt="2022-10-07T00:57:09.035" v="17" actId="20577"/>
        <pc:sldMkLst>
          <pc:docMk/>
          <pc:sldMk cId="3675873200" sldId="262"/>
        </pc:sldMkLst>
        <pc:spChg chg="mod">
          <ac:chgData name="Makya Geist-Delgado" userId="S::mgeistde@uccs.edu::0e5af740-ac4f-4bd8-9ea0-27016911bb77" providerId="AD" clId="Web-{87A8D541-10E2-8925-6E37-11B6E8C84EFD}" dt="2022-10-07T00:57:09.035" v="17" actId="20577"/>
          <ac:spMkLst>
            <pc:docMk/>
            <pc:sldMk cId="3675873200" sldId="262"/>
            <ac:spMk id="2" creationId="{2AA323E8-DFD2-1CB4-373F-8550BDF8C866}"/>
          </ac:spMkLst>
        </pc:spChg>
      </pc:sldChg>
      <pc:sldChg chg="addSp delSp modSp new">
        <pc:chgData name="Makya Geist-Delgado" userId="S::mgeistde@uccs.edu::0e5af740-ac4f-4bd8-9ea0-27016911bb77" providerId="AD" clId="Web-{87A8D541-10E2-8925-6E37-11B6E8C84EFD}" dt="2022-10-07T00:59:15.240" v="26"/>
        <pc:sldMkLst>
          <pc:docMk/>
          <pc:sldMk cId="223799651" sldId="286"/>
        </pc:sldMkLst>
        <pc:spChg chg="mod">
          <ac:chgData name="Makya Geist-Delgado" userId="S::mgeistde@uccs.edu::0e5af740-ac4f-4bd8-9ea0-27016911bb77" providerId="AD" clId="Web-{87A8D541-10E2-8925-6E37-11B6E8C84EFD}" dt="2022-10-07T00:57:56.973" v="24" actId="20577"/>
          <ac:spMkLst>
            <pc:docMk/>
            <pc:sldMk cId="223799651" sldId="286"/>
            <ac:spMk id="2" creationId="{1DB040D9-19A8-1068-FE3F-CF79AAA26276}"/>
          </ac:spMkLst>
        </pc:spChg>
        <pc:spChg chg="del">
          <ac:chgData name="Makya Geist-Delgado" userId="S::mgeistde@uccs.edu::0e5af740-ac4f-4bd8-9ea0-27016911bb77" providerId="AD" clId="Web-{87A8D541-10E2-8925-6E37-11B6E8C84EFD}" dt="2022-10-07T00:57:57.067" v="25"/>
          <ac:spMkLst>
            <pc:docMk/>
            <pc:sldMk cId="223799651" sldId="286"/>
            <ac:spMk id="3" creationId="{E62B8149-CBE2-820B-0CDF-7C45E03690ED}"/>
          </ac:spMkLst>
        </pc:spChg>
        <pc:graphicFrameChg chg="add mod ord modGraphic">
          <ac:chgData name="Makya Geist-Delgado" userId="S::mgeistde@uccs.edu::0e5af740-ac4f-4bd8-9ea0-27016911bb77" providerId="AD" clId="Web-{87A8D541-10E2-8925-6E37-11B6E8C84EFD}" dt="2022-10-07T00:57:57.067" v="25"/>
          <ac:graphicFrameMkLst>
            <pc:docMk/>
            <pc:sldMk cId="223799651" sldId="286"/>
            <ac:graphicFrameMk id="5" creationId="{4A9DF734-D1B1-6E9F-AE13-06ABB290B3B2}"/>
          </ac:graphicFrameMkLst>
        </pc:graphicFrameChg>
        <pc:graphicFrameChg chg="add mod">
          <ac:chgData name="Makya Geist-Delgado" userId="S::mgeistde@uccs.edu::0e5af740-ac4f-4bd8-9ea0-27016911bb77" providerId="AD" clId="Web-{87A8D541-10E2-8925-6E37-11B6E8C84EFD}" dt="2022-10-07T00:59:15.240" v="26"/>
          <ac:graphicFrameMkLst>
            <pc:docMk/>
            <pc:sldMk cId="223799651" sldId="286"/>
            <ac:graphicFrameMk id="7" creationId="{52A73E79-03E4-A5AD-1082-6663C937ED08}"/>
          </ac:graphicFrameMkLst>
        </pc:graphicFrameChg>
      </pc:sldChg>
      <pc:sldChg chg="addSp delSp modSp new del">
        <pc:chgData name="Makya Geist-Delgado" userId="S::mgeistde@uccs.edu::0e5af740-ac4f-4bd8-9ea0-27016911bb77" providerId="AD" clId="Web-{87A8D541-10E2-8925-6E37-11B6E8C84EFD}" dt="2022-10-07T00:57:45.520" v="21"/>
        <pc:sldMkLst>
          <pc:docMk/>
          <pc:sldMk cId="2993907067" sldId="286"/>
        </pc:sldMkLst>
        <pc:spChg chg="mod">
          <ac:chgData name="Makya Geist-Delgado" userId="S::mgeistde@uccs.edu::0e5af740-ac4f-4bd8-9ea0-27016911bb77" providerId="AD" clId="Web-{87A8D541-10E2-8925-6E37-11B6E8C84EFD}" dt="2022-10-07T00:51:05.280" v="3" actId="20577"/>
          <ac:spMkLst>
            <pc:docMk/>
            <pc:sldMk cId="2993907067" sldId="286"/>
            <ac:spMk id="2" creationId="{0744884C-53A3-AD6D-1E96-83EE1BFFB6A0}"/>
          </ac:spMkLst>
        </pc:spChg>
        <pc:spChg chg="del mod">
          <ac:chgData name="Makya Geist-Delgado" userId="S::mgeistde@uccs.edu::0e5af740-ac4f-4bd8-9ea0-27016911bb77" providerId="AD" clId="Web-{87A8D541-10E2-8925-6E37-11B6E8C84EFD}" dt="2022-10-07T00:52:31.063" v="4"/>
          <ac:spMkLst>
            <pc:docMk/>
            <pc:sldMk cId="2993907067" sldId="286"/>
            <ac:spMk id="3" creationId="{C1DA6F53-169E-6B75-A474-6F90DFBC6970}"/>
          </ac:spMkLst>
        </pc:spChg>
        <pc:spChg chg="add del mod">
          <ac:chgData name="Makya Geist-Delgado" userId="S::mgeistde@uccs.edu::0e5af740-ac4f-4bd8-9ea0-27016911bb77" providerId="AD" clId="Web-{87A8D541-10E2-8925-6E37-11B6E8C84EFD}" dt="2022-10-07T00:57:06.285" v="11"/>
          <ac:spMkLst>
            <pc:docMk/>
            <pc:sldMk cId="2993907067" sldId="286"/>
            <ac:spMk id="9" creationId="{3279F878-E451-09CF-969F-A333888CA937}"/>
          </ac:spMkLst>
        </pc:spChg>
        <pc:spChg chg="add del mod">
          <ac:chgData name="Makya Geist-Delgado" userId="S::mgeistde@uccs.edu::0e5af740-ac4f-4bd8-9ea0-27016911bb77" providerId="AD" clId="Web-{87A8D541-10E2-8925-6E37-11B6E8C84EFD}" dt="2022-10-07T00:57:07.519" v="13"/>
          <ac:spMkLst>
            <pc:docMk/>
            <pc:sldMk cId="2993907067" sldId="286"/>
            <ac:spMk id="12" creationId="{FCA4457E-D695-9A7C-F1F2-9BD65863FC24}"/>
          </ac:spMkLst>
        </pc:spChg>
        <pc:spChg chg="add del mod">
          <ac:chgData name="Makya Geist-Delgado" userId="S::mgeistde@uccs.edu::0e5af740-ac4f-4bd8-9ea0-27016911bb77" providerId="AD" clId="Web-{87A8D541-10E2-8925-6E37-11B6E8C84EFD}" dt="2022-10-07T00:57:09.160" v="18"/>
          <ac:spMkLst>
            <pc:docMk/>
            <pc:sldMk cId="2993907067" sldId="286"/>
            <ac:spMk id="15" creationId="{6EAD998B-AEFF-5429-ABC9-9A2386368B1E}"/>
          </ac:spMkLst>
        </pc:spChg>
        <pc:spChg chg="add del mod">
          <ac:chgData name="Makya Geist-Delgado" userId="S::mgeistde@uccs.edu::0e5af740-ac4f-4bd8-9ea0-27016911bb77" providerId="AD" clId="Web-{87A8D541-10E2-8925-6E37-11B6E8C84EFD}" dt="2022-10-07T00:57:09.863" v="20"/>
          <ac:spMkLst>
            <pc:docMk/>
            <pc:sldMk cId="2993907067" sldId="286"/>
            <ac:spMk id="18" creationId="{91644D08-F1A8-2D64-9DEB-BF844C47B376}"/>
          </ac:spMkLst>
        </pc:spChg>
        <pc:graphicFrameChg chg="add del mod ord modGraphic">
          <ac:chgData name="Makya Geist-Delgado" userId="S::mgeistde@uccs.edu::0e5af740-ac4f-4bd8-9ea0-27016911bb77" providerId="AD" clId="Web-{87A8D541-10E2-8925-6E37-11B6E8C84EFD}" dt="2022-10-07T00:55:45.768" v="10"/>
          <ac:graphicFrameMkLst>
            <pc:docMk/>
            <pc:sldMk cId="2993907067" sldId="286"/>
            <ac:graphicFrameMk id="5" creationId="{596B6D6F-6BB4-034B-0E77-53A13C20BAC8}"/>
          </ac:graphicFrameMkLst>
        </pc:graphicFrameChg>
        <pc:graphicFrameChg chg="add del modGraphic">
          <ac:chgData name="Makya Geist-Delgado" userId="S::mgeistde@uccs.edu::0e5af740-ac4f-4bd8-9ea0-27016911bb77" providerId="AD" clId="Web-{87A8D541-10E2-8925-6E37-11B6E8C84EFD}" dt="2022-10-07T00:53:40.079" v="9"/>
          <ac:graphicFrameMkLst>
            <pc:docMk/>
            <pc:sldMk cId="2993907067" sldId="286"/>
            <ac:graphicFrameMk id="6" creationId="{38221453-B6FE-273F-C158-C28F8BEF2EBB}"/>
          </ac:graphicFrameMkLst>
        </pc:graphicFrameChg>
        <pc:graphicFrameChg chg="add mod ord modGraphic">
          <ac:chgData name="Makya Geist-Delgado" userId="S::mgeistde@uccs.edu::0e5af740-ac4f-4bd8-9ea0-27016911bb77" providerId="AD" clId="Web-{87A8D541-10E2-8925-6E37-11B6E8C84EFD}" dt="2022-10-07T00:57:09.863" v="20"/>
          <ac:graphicFrameMkLst>
            <pc:docMk/>
            <pc:sldMk cId="2993907067" sldId="286"/>
            <ac:graphicFrameMk id="19" creationId="{203C75C1-1E2D-C85C-0AFC-E3477201F86E}"/>
          </ac:graphicFrameMkLst>
        </pc:graphicFrameChg>
        <pc:picChg chg="add del mod">
          <ac:chgData name="Makya Geist-Delgado" userId="S::mgeistde@uccs.edu::0e5af740-ac4f-4bd8-9ea0-27016911bb77" providerId="AD" clId="Web-{87A8D541-10E2-8925-6E37-11B6E8C84EFD}" dt="2022-10-07T00:53:17.985" v="7"/>
          <ac:picMkLst>
            <pc:docMk/>
            <pc:sldMk cId="2993907067" sldId="286"/>
            <ac:picMk id="7" creationId="{30DC4B18-CD50-C1AE-E021-3CEFCD9BC81E}"/>
          </ac:picMkLst>
        </pc:picChg>
        <pc:picChg chg="add del mod ord">
          <ac:chgData name="Makya Geist-Delgado" userId="S::mgeistde@uccs.edu::0e5af740-ac4f-4bd8-9ea0-27016911bb77" providerId="AD" clId="Web-{87A8D541-10E2-8925-6E37-11B6E8C84EFD}" dt="2022-10-07T00:57:07.269" v="12"/>
          <ac:picMkLst>
            <pc:docMk/>
            <pc:sldMk cId="2993907067" sldId="286"/>
            <ac:picMk id="10" creationId="{DE06E65E-C019-CA0C-6314-6D6D2FD09ECC}"/>
          </ac:picMkLst>
        </pc:picChg>
        <pc:picChg chg="add del mod ord">
          <ac:chgData name="Makya Geist-Delgado" userId="S::mgeistde@uccs.edu::0e5af740-ac4f-4bd8-9ea0-27016911bb77" providerId="AD" clId="Web-{87A8D541-10E2-8925-6E37-11B6E8C84EFD}" dt="2022-10-07T00:57:08.144" v="14"/>
          <ac:picMkLst>
            <pc:docMk/>
            <pc:sldMk cId="2993907067" sldId="286"/>
            <ac:picMk id="13" creationId="{35F16C28-BE62-B24E-27AF-B6523A3F79FF}"/>
          </ac:picMkLst>
        </pc:picChg>
        <pc:picChg chg="add del mod ord">
          <ac:chgData name="Makya Geist-Delgado" userId="S::mgeistde@uccs.edu::0e5af740-ac4f-4bd8-9ea0-27016911bb77" providerId="AD" clId="Web-{87A8D541-10E2-8925-6E37-11B6E8C84EFD}" dt="2022-10-07T00:57:09.676" v="19"/>
          <ac:picMkLst>
            <pc:docMk/>
            <pc:sldMk cId="2993907067" sldId="286"/>
            <ac:picMk id="16" creationId="{61E3E9D0-9269-AD3A-A276-C8400FCAF815}"/>
          </ac:picMkLst>
        </pc:picChg>
      </pc:sldChg>
    </pc:docChg>
  </pc:docChgLst>
</pc:chgInfo>
</file>

<file path=ppt/media/image1.png>
</file>

<file path=ppt/media/image10.png>
</file>

<file path=ppt/media/image2.png>
</file>

<file path=ppt/media/image4.png>
</file>

<file path=ppt/media/image5.png>
</file>

<file path=ppt/media/image6.png>
</file>

<file path=ppt/media/image7.gif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AC87A2-47AC-4E20-B42B-4C7BD8931036}" type="datetimeFigureOut">
              <a:t>10/7/2022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1D25BF-A3BE-406A-A892-402319C14E3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1742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934060-6132-4B8B-8B22-FF0A6A4F4F6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8788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08000" y="5807076"/>
            <a:ext cx="284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5807076"/>
            <a:ext cx="386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839200" y="5807076"/>
            <a:ext cx="28448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508000" y="5807076"/>
            <a:ext cx="284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5807076"/>
            <a:ext cx="386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839200" y="5807076"/>
            <a:ext cx="28448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508000" y="5807076"/>
            <a:ext cx="284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5807076"/>
            <a:ext cx="386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839200" y="5807076"/>
            <a:ext cx="28448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10" name="Picture 9" descr="UCCS Signature - Reverse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8400" y="2438401"/>
            <a:ext cx="9855200" cy="1023257"/>
          </a:xfrm>
          <a:prstGeom prst="rect">
            <a:avLst/>
          </a:prstGeom>
        </p:spPr>
      </p:pic>
      <p:pic>
        <p:nvPicPr>
          <p:cNvPr id="5" name="Picture 4" descr="UCwCampusesRev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4191000"/>
            <a:ext cx="6705600" cy="960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475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>
          <a:xfrm>
            <a:off x="508000" y="5807076"/>
            <a:ext cx="284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5807076"/>
            <a:ext cx="386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839200" y="5807076"/>
            <a:ext cx="28448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508000" y="5807076"/>
            <a:ext cx="284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5807076"/>
            <a:ext cx="386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839200" y="5807076"/>
            <a:ext cx="28448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508000" y="5807076"/>
            <a:ext cx="284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5807076"/>
            <a:ext cx="386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839200" y="5807076"/>
            <a:ext cx="28448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>
          <a:xfrm>
            <a:off x="508000" y="5807076"/>
            <a:ext cx="284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5807076"/>
            <a:ext cx="386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839200" y="5807076"/>
            <a:ext cx="28448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508000" y="5807076"/>
            <a:ext cx="284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5807076"/>
            <a:ext cx="386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839200" y="5807076"/>
            <a:ext cx="28448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508000" y="5807076"/>
            <a:ext cx="284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5807076"/>
            <a:ext cx="386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839200" y="5807076"/>
            <a:ext cx="28448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508000" y="5807076"/>
            <a:ext cx="284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5807076"/>
            <a:ext cx="386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839200" y="5807076"/>
            <a:ext cx="28448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508000" y="5807076"/>
            <a:ext cx="284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5807076"/>
            <a:ext cx="386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839200" y="5807076"/>
            <a:ext cx="28448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419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6172200"/>
            <a:ext cx="12192000" cy="6858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10" name="Picture 9" descr="UCCS Signature - Reverse.png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6351380"/>
            <a:ext cx="3442365" cy="354221"/>
          </a:xfrm>
          <a:prstGeom prst="rect">
            <a:avLst/>
          </a:prstGeom>
        </p:spPr>
      </p:pic>
      <p:pic>
        <p:nvPicPr>
          <p:cNvPr id="12" name="Picture 11" descr="UCwCampusesRev.png"/>
          <p:cNvPicPr>
            <a:picLocks noChangeAspect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6001" y="6283472"/>
            <a:ext cx="2946401" cy="42212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Arial Black"/>
          <a:ea typeface="+mn-ea"/>
          <a:cs typeface="Arial Black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b="1" i="1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1943100" y="914400"/>
            <a:ext cx="8229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en-US" sz="6000" b="1">
                <a:latin typeface="Times New Roman"/>
                <a:ea typeface="ＭＳ Ｐゴシック"/>
                <a:cs typeface="Times New Roman"/>
              </a:rPr>
              <a:t>Robot Cognition</a:t>
            </a:r>
            <a:endParaRPr lang="en-US" altLang="en-US" sz="6000" b="1">
              <a:latin typeface="Times New Roman"/>
              <a:ea typeface="ＭＳ Ｐゴシック" pitchFamily="34" charset="-128"/>
              <a:cs typeface="Times New Roman"/>
            </a:endParaRPr>
          </a:p>
        </p:txBody>
      </p:sp>
      <p:sp>
        <p:nvSpPr>
          <p:cNvPr id="9" name="Rectangle 3"/>
          <p:cNvSpPr txBox="1">
            <a:spLocks noChangeArrowheads="1"/>
          </p:cNvSpPr>
          <p:nvPr/>
        </p:nvSpPr>
        <p:spPr>
          <a:xfrm>
            <a:off x="1790700" y="1623762"/>
            <a:ext cx="8382000" cy="33292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b="1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200000"/>
              </a:lnSpc>
              <a:buNone/>
            </a:pPr>
            <a:r>
              <a:rPr lang="en-US" altLang="ja-JP" sz="1800">
                <a:latin typeface="Times New Roman"/>
                <a:ea typeface="ＭＳ Ｐゴシック"/>
              </a:rPr>
              <a:t>Team Toucan </a:t>
            </a:r>
            <a:endParaRPr lang="en-US" altLang="ja-JP" sz="1800">
              <a:latin typeface="Times New Roman"/>
              <a:ea typeface="ＭＳ Ｐゴシック" pitchFamily="34" charset="-128"/>
            </a:endParaRPr>
          </a:p>
          <a:p>
            <a:pPr marL="0" indent="0" algn="ctr">
              <a:buNone/>
            </a:pPr>
            <a:r>
              <a:rPr lang="en-US" altLang="en-US" b="1">
                <a:latin typeface="Times New Roman"/>
                <a:ea typeface="ＭＳ Ｐゴシック"/>
              </a:rPr>
              <a:t>Critical Design Review</a:t>
            </a:r>
            <a:endParaRPr lang="en-US" altLang="en-US">
              <a:latin typeface="Times New Roman"/>
              <a:ea typeface="ＭＳ Ｐゴシック" pitchFamily="34" charset="-128"/>
            </a:endParaRPr>
          </a:p>
          <a:p>
            <a:pPr marL="0" indent="0" algn="ctr">
              <a:lnSpc>
                <a:spcPct val="200000"/>
              </a:lnSpc>
              <a:buNone/>
            </a:pPr>
            <a:r>
              <a:rPr lang="en-US" altLang="en-US" sz="1800">
                <a:latin typeface="Times New Roman"/>
                <a:ea typeface="ＭＳ Ｐゴシック"/>
              </a:rPr>
              <a:t>Sponsor: Bill Michael</a:t>
            </a:r>
            <a:endParaRPr lang="en-US" altLang="en-US" sz="1800">
              <a:latin typeface="Times New Roman"/>
              <a:ea typeface="ＭＳ Ｐゴシック" pitchFamily="34" charset="-128"/>
            </a:endParaRPr>
          </a:p>
          <a:p>
            <a:pPr marL="0" indent="0" algn="ctr">
              <a:lnSpc>
                <a:spcPct val="200000"/>
              </a:lnSpc>
              <a:buNone/>
            </a:pPr>
            <a:r>
              <a:rPr lang="en-US" altLang="en-US" sz="1800">
                <a:latin typeface="Times New Roman"/>
                <a:ea typeface="ＭＳ Ｐゴシック"/>
              </a:rPr>
              <a:t>Faculty Sponsor: Leslie </a:t>
            </a:r>
            <a:r>
              <a:rPr lang="en-US" altLang="en-US" sz="1800" err="1">
                <a:latin typeface="Times New Roman"/>
                <a:ea typeface="ＭＳ Ｐゴシック"/>
              </a:rPr>
              <a:t>Tekamp</a:t>
            </a:r>
            <a:endParaRPr lang="en-US" altLang="en-US" sz="1800">
              <a:latin typeface="Times New Roman"/>
              <a:ea typeface="ＭＳ Ｐゴシック" pitchFamily="34" charset="-128"/>
            </a:endParaRPr>
          </a:p>
          <a:p>
            <a:pPr marL="0" indent="0" algn="ctr">
              <a:lnSpc>
                <a:spcPct val="200000"/>
              </a:lnSpc>
              <a:buNone/>
            </a:pPr>
            <a:r>
              <a:rPr lang="en-US" altLang="en-US" sz="1800">
                <a:latin typeface="Times New Roman"/>
                <a:ea typeface="ＭＳ Ｐゴシック"/>
              </a:rPr>
              <a:t>10-7-2022</a:t>
            </a:r>
            <a:endParaRPr lang="en-US" altLang="en-US" sz="1800">
              <a:latin typeface="Times New Roman"/>
              <a:ea typeface="ＭＳ Ｐゴシック" pitchFamily="34" charset="-128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EFB43-BEAF-4970-A06C-24B01B76FA99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9643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 descr="Diagram, schematic&#10;&#10;Description automatically generated">
            <a:extLst>
              <a:ext uri="{FF2B5EF4-FFF2-40B4-BE49-F238E27FC236}">
                <a16:creationId xmlns:a16="http://schemas.microsoft.com/office/drawing/2014/main" id="{62032920-3874-6883-4988-AEE69D4968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645" y="968246"/>
            <a:ext cx="11784979" cy="52002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CE8FF01-4142-3F1A-487F-85EF282007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Arial"/>
              </a:rPr>
              <a:t>Electrical Connections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9DF09B-4862-6A0A-1269-EEACC321C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EFB43-BEAF-4970-A06C-24B01B76FA99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8568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 descr="Diagram, schematic&#10;&#10;Description automatically generated">
            <a:extLst>
              <a:ext uri="{FF2B5EF4-FFF2-40B4-BE49-F238E27FC236}">
                <a16:creationId xmlns:a16="http://schemas.microsoft.com/office/drawing/2014/main" id="{62032920-3874-6883-4988-AEE69D4968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645" y="968246"/>
            <a:ext cx="11784979" cy="52002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CE8FF01-4142-3F1A-487F-85EF282007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+mj-lt"/>
                <a:cs typeface="+mj-lt"/>
              </a:rPr>
              <a:t>DC/DC Isolated Converters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9DF09B-4862-6A0A-1269-EEACC321C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EFB43-BEAF-4970-A06C-24B01B76FA99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ABFF95D-FEA6-35B3-96A9-4B0B53C761FD}"/>
              </a:ext>
            </a:extLst>
          </p:cNvPr>
          <p:cNvSpPr/>
          <p:nvPr/>
        </p:nvSpPr>
        <p:spPr>
          <a:xfrm>
            <a:off x="8900531" y="1103972"/>
            <a:ext cx="1812073" cy="4822901"/>
          </a:xfrm>
          <a:prstGeom prst="rect">
            <a:avLst/>
          </a:prstGeom>
          <a:noFill/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CC1CD5-9C43-E555-262A-3D9F4924B9C1}"/>
              </a:ext>
            </a:extLst>
          </p:cNvPr>
          <p:cNvSpPr/>
          <p:nvPr/>
        </p:nvSpPr>
        <p:spPr>
          <a:xfrm>
            <a:off x="1392044" y="1224774"/>
            <a:ext cx="1793488" cy="1635513"/>
          </a:xfrm>
          <a:prstGeom prst="rect">
            <a:avLst/>
          </a:prstGeom>
          <a:noFill/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0208D91-6890-F53F-E1C5-B8DF608734A4}"/>
              </a:ext>
            </a:extLst>
          </p:cNvPr>
          <p:cNvSpPr/>
          <p:nvPr/>
        </p:nvSpPr>
        <p:spPr>
          <a:xfrm>
            <a:off x="1475678" y="3427141"/>
            <a:ext cx="1979342" cy="1598342"/>
          </a:xfrm>
          <a:prstGeom prst="rect">
            <a:avLst/>
          </a:prstGeom>
          <a:noFill/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8325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 descr="Diagram, schematic&#10;&#10;Description automatically generated">
            <a:extLst>
              <a:ext uri="{FF2B5EF4-FFF2-40B4-BE49-F238E27FC236}">
                <a16:creationId xmlns:a16="http://schemas.microsoft.com/office/drawing/2014/main" id="{62032920-3874-6883-4988-AEE69D4968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645" y="968246"/>
            <a:ext cx="11784979" cy="52002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CE8FF01-4142-3F1A-487F-85EF282007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To meet Class B compliance for EN55032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9DF09B-4862-6A0A-1269-EEACC321C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EFB43-BEAF-4970-A06C-24B01B76FA99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ABFF95D-FEA6-35B3-96A9-4B0B53C761FD}"/>
              </a:ext>
            </a:extLst>
          </p:cNvPr>
          <p:cNvSpPr/>
          <p:nvPr/>
        </p:nvSpPr>
        <p:spPr>
          <a:xfrm>
            <a:off x="6363629" y="1196898"/>
            <a:ext cx="2611243" cy="4832194"/>
          </a:xfrm>
          <a:prstGeom prst="rect">
            <a:avLst/>
          </a:prstGeom>
          <a:noFill/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CC1CD5-9C43-E555-262A-3D9F4924B9C1}"/>
              </a:ext>
            </a:extLst>
          </p:cNvPr>
          <p:cNvSpPr/>
          <p:nvPr/>
        </p:nvSpPr>
        <p:spPr>
          <a:xfrm>
            <a:off x="3157653" y="1196897"/>
            <a:ext cx="2425390" cy="1644805"/>
          </a:xfrm>
          <a:prstGeom prst="rect">
            <a:avLst/>
          </a:prstGeom>
          <a:noFill/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0208D91-6890-F53F-E1C5-B8DF608734A4}"/>
              </a:ext>
            </a:extLst>
          </p:cNvPr>
          <p:cNvSpPr/>
          <p:nvPr/>
        </p:nvSpPr>
        <p:spPr>
          <a:xfrm>
            <a:off x="3417848" y="3185531"/>
            <a:ext cx="1375317" cy="2286000"/>
          </a:xfrm>
          <a:prstGeom prst="rect">
            <a:avLst/>
          </a:prstGeom>
          <a:noFill/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8217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 descr="Diagram, schematic&#10;&#10;Description automatically generated">
            <a:extLst>
              <a:ext uri="{FF2B5EF4-FFF2-40B4-BE49-F238E27FC236}">
                <a16:creationId xmlns:a16="http://schemas.microsoft.com/office/drawing/2014/main" id="{62032920-3874-6883-4988-AEE69D4968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645" y="968246"/>
            <a:ext cx="11784979" cy="52002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CE8FF01-4142-3F1A-487F-85EF282007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Arial"/>
              </a:rPr>
              <a:t>Provides Power to Jetson Nano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9DF09B-4862-6A0A-1269-EEACC321C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EFB43-BEAF-4970-A06C-24B01B76FA99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405BB28-2A02-2970-ED02-1FA1BE80AA56}"/>
              </a:ext>
            </a:extLst>
          </p:cNvPr>
          <p:cNvSpPr/>
          <p:nvPr/>
        </p:nvSpPr>
        <p:spPr>
          <a:xfrm>
            <a:off x="6400800" y="4467921"/>
            <a:ext cx="5538438" cy="1486830"/>
          </a:xfrm>
          <a:prstGeom prst="rect">
            <a:avLst/>
          </a:prstGeom>
          <a:noFill/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1638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 descr="Diagram, schematic&#10;&#10;Description automatically generated">
            <a:extLst>
              <a:ext uri="{FF2B5EF4-FFF2-40B4-BE49-F238E27FC236}">
                <a16:creationId xmlns:a16="http://schemas.microsoft.com/office/drawing/2014/main" id="{62032920-3874-6883-4988-AEE69D4968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645" y="968246"/>
            <a:ext cx="11784979" cy="52002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CE8FF01-4142-3F1A-487F-85EF282007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Arial"/>
              </a:rPr>
              <a:t>Provides Power to Lidar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9DF09B-4862-6A0A-1269-EEACC321C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EFB43-BEAF-4970-A06C-24B01B76FA99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405BB28-2A02-2970-ED02-1FA1BE80AA56}"/>
              </a:ext>
            </a:extLst>
          </p:cNvPr>
          <p:cNvSpPr/>
          <p:nvPr/>
        </p:nvSpPr>
        <p:spPr>
          <a:xfrm>
            <a:off x="6391507" y="2869579"/>
            <a:ext cx="5538438" cy="1589049"/>
          </a:xfrm>
          <a:prstGeom prst="rect">
            <a:avLst/>
          </a:prstGeom>
          <a:noFill/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2581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 descr="Diagram, schematic&#10;&#10;Description automatically generated">
            <a:extLst>
              <a:ext uri="{FF2B5EF4-FFF2-40B4-BE49-F238E27FC236}">
                <a16:creationId xmlns:a16="http://schemas.microsoft.com/office/drawing/2014/main" id="{62032920-3874-6883-4988-AEE69D4968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645" y="968246"/>
            <a:ext cx="11784979" cy="52002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CE8FF01-4142-3F1A-487F-85EF282007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Arial"/>
              </a:rPr>
              <a:t>Provides Power to Three Additional Ports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9DF09B-4862-6A0A-1269-EEACC321C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EFB43-BEAF-4970-A06C-24B01B76FA99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405BB28-2A02-2970-ED02-1FA1BE80AA56}"/>
              </a:ext>
            </a:extLst>
          </p:cNvPr>
          <p:cNvSpPr/>
          <p:nvPr/>
        </p:nvSpPr>
        <p:spPr>
          <a:xfrm>
            <a:off x="6307873" y="1280531"/>
            <a:ext cx="5538438" cy="1589049"/>
          </a:xfrm>
          <a:prstGeom prst="rect">
            <a:avLst/>
          </a:prstGeom>
          <a:noFill/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737FEC2-EB85-14E3-9E3F-7F769C1F66E6}"/>
              </a:ext>
            </a:extLst>
          </p:cNvPr>
          <p:cNvSpPr/>
          <p:nvPr/>
        </p:nvSpPr>
        <p:spPr>
          <a:xfrm>
            <a:off x="341970" y="1196897"/>
            <a:ext cx="5138853" cy="1644805"/>
          </a:xfrm>
          <a:prstGeom prst="rect">
            <a:avLst/>
          </a:prstGeom>
          <a:noFill/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F51F768-1EBF-093C-DD6F-B1E728B30E84}"/>
              </a:ext>
            </a:extLst>
          </p:cNvPr>
          <p:cNvSpPr/>
          <p:nvPr/>
        </p:nvSpPr>
        <p:spPr>
          <a:xfrm>
            <a:off x="100361" y="3241287"/>
            <a:ext cx="4534829" cy="2053683"/>
          </a:xfrm>
          <a:prstGeom prst="rect">
            <a:avLst/>
          </a:prstGeom>
          <a:noFill/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2661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E642B5CA-F9D0-E11B-3DCD-413491692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844" y="172418"/>
            <a:ext cx="10972800" cy="1143000"/>
          </a:xfrm>
        </p:spPr>
        <p:txBody>
          <a:bodyPr/>
          <a:lstStyle/>
          <a:p>
            <a:r>
              <a:rPr lang="en-US">
                <a:cs typeface="Arial"/>
              </a:rPr>
              <a:t>Power Connections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FA6DAB-7641-A8E3-E202-AE8C1FDF4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39200" y="5807076"/>
            <a:ext cx="284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9E3EFB43-BEAF-4970-A06C-24B01B76FA99}" type="slidenum">
              <a:rPr lang="en-US" smtClean="0"/>
              <a:pPr>
                <a:spcAft>
                  <a:spcPts val="600"/>
                </a:spcAft>
              </a:pPr>
              <a:t>16</a:t>
            </a:fld>
            <a:endParaRPr lang="en-US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9D780F6E-BB9E-ED64-0093-E524D55E04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093415"/>
              </p:ext>
            </p:extLst>
          </p:nvPr>
        </p:nvGraphicFramePr>
        <p:xfrm>
          <a:off x="325243" y="1356731"/>
          <a:ext cx="10542456" cy="4571288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2451747">
                  <a:extLst>
                    <a:ext uri="{9D8B030D-6E8A-4147-A177-3AD203B41FA5}">
                      <a16:colId xmlns:a16="http://schemas.microsoft.com/office/drawing/2014/main" val="1260519368"/>
                    </a:ext>
                  </a:extLst>
                </a:gridCol>
                <a:gridCol w="2216836">
                  <a:extLst>
                    <a:ext uri="{9D8B030D-6E8A-4147-A177-3AD203B41FA5}">
                      <a16:colId xmlns:a16="http://schemas.microsoft.com/office/drawing/2014/main" val="3264901661"/>
                    </a:ext>
                  </a:extLst>
                </a:gridCol>
                <a:gridCol w="2378619">
                  <a:extLst>
                    <a:ext uri="{9D8B030D-6E8A-4147-A177-3AD203B41FA5}">
                      <a16:colId xmlns:a16="http://schemas.microsoft.com/office/drawing/2014/main" val="1242111178"/>
                    </a:ext>
                  </a:extLst>
                </a:gridCol>
                <a:gridCol w="3495254">
                  <a:extLst>
                    <a:ext uri="{9D8B030D-6E8A-4147-A177-3AD203B41FA5}">
                      <a16:colId xmlns:a16="http://schemas.microsoft.com/office/drawing/2014/main" val="2873916207"/>
                    </a:ext>
                  </a:extLst>
                </a:gridCol>
              </a:tblGrid>
              <a:tr h="446048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Point A</a:t>
                      </a:r>
                      <a:endParaRPr lang="en-US" sz="2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99931" marR="74948" marT="49965" marB="4996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Point B</a:t>
                      </a:r>
                      <a:endParaRPr lang="en-US" sz="2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99931" marR="74948" marT="49965" marB="4996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# of Connection</a:t>
                      </a:r>
                      <a:endParaRPr lang="en-US" sz="2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99931" marR="74948" marT="49965" marB="4996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Connector</a:t>
                      </a:r>
                      <a:endParaRPr lang="en-US" sz="2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99931" marR="74948" marT="49965" marB="4996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21718216"/>
                  </a:ext>
                </a:extLst>
              </a:tr>
              <a:tr h="3020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Battery</a:t>
                      </a:r>
                      <a:endParaRPr 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99931" marR="74948" marT="49965" marB="4996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Wire A (6 AWG)</a:t>
                      </a:r>
                      <a:endParaRPr 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99931" marR="74948" marT="49965" marB="4996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2</a:t>
                      </a:r>
                      <a:endParaRPr 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99931" marR="74948" marT="49965" marB="4996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EC5</a:t>
                      </a:r>
                      <a:endParaRPr 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99931" marR="74948" marT="49965" marB="4996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607599"/>
                  </a:ext>
                </a:extLst>
              </a:tr>
              <a:tr h="3020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Wire A</a:t>
                      </a:r>
                      <a:endParaRPr 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99931" marR="74948" marT="49965" marB="4996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CP40B Externals</a:t>
                      </a:r>
                      <a:endParaRPr 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99931" marR="74948" marT="49965" marB="4996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6</a:t>
                      </a:r>
                      <a:endParaRPr 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99931" marR="74948" marT="49965" marB="4996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Soldered 12 AWG Wire</a:t>
                      </a:r>
                      <a:endParaRPr 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99931" marR="74948" marT="49965" marB="4996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7739329"/>
                  </a:ext>
                </a:extLst>
              </a:tr>
              <a:tr h="3020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Wire A</a:t>
                      </a:r>
                      <a:endParaRPr 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99931" marR="74948" marT="49965" marB="4996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PQAE50 Externals</a:t>
                      </a:r>
                      <a:endParaRPr 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99931" marR="74948" marT="49965" marB="4996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2</a:t>
                      </a:r>
                      <a:endParaRPr 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99931" marR="74948" marT="49965" marB="4996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Soldered 12 AWG Wire</a:t>
                      </a:r>
                      <a:endParaRPr 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99931" marR="74948" marT="49965" marB="4996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61868154"/>
                  </a:ext>
                </a:extLst>
              </a:tr>
              <a:tr h="3020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Wire A</a:t>
                      </a:r>
                      <a:endParaRPr 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99931" marR="74948" marT="49965" marB="4996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RSDW60G Externals</a:t>
                      </a:r>
                      <a:endParaRPr 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99931" marR="74948" marT="49965" marB="4996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2</a:t>
                      </a:r>
                      <a:endParaRPr 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99931" marR="74948" marT="49965" marB="4996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Soldered 12 AWG Wire</a:t>
                      </a:r>
                      <a:endParaRPr 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99931" marR="74948" marT="49965" marB="4996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57444141"/>
                  </a:ext>
                </a:extLst>
              </a:tr>
              <a:tr h="3020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CP40B Externals</a:t>
                      </a:r>
                      <a:endParaRPr 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99931" marR="74948" marT="49965" marB="4996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CP40B DC/DC</a:t>
                      </a:r>
                      <a:endParaRPr 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99931" marR="74948" marT="49965" marB="4996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6</a:t>
                      </a:r>
                      <a:endParaRPr 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99931" marR="74948" marT="49965" marB="4996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Wire Pin Terminal</a:t>
                      </a:r>
                      <a:endParaRPr 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99931" marR="74948" marT="49965" marB="4996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7245446"/>
                  </a:ext>
                </a:extLst>
              </a:tr>
              <a:tr h="3020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PQAE50 Externals</a:t>
                      </a:r>
                      <a:endParaRPr 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99931" marR="74948" marT="49965" marB="4996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PQAE50 DC/DC</a:t>
                      </a:r>
                      <a:endParaRPr 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99931" marR="74948" marT="49965" marB="4996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4</a:t>
                      </a:r>
                      <a:endParaRPr 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99931" marR="74948" marT="49965" marB="4996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Wire Pin Terminal</a:t>
                      </a:r>
                      <a:endParaRPr 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99931" marR="74948" marT="49965" marB="4996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31144720"/>
                  </a:ext>
                </a:extLst>
              </a:tr>
              <a:tr h="3020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RSDW60G Externals</a:t>
                      </a:r>
                      <a:endParaRPr 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99931" marR="74948" marT="49965" marB="4996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RSDW60G DC/DC</a:t>
                      </a:r>
                      <a:endParaRPr 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99931" marR="74948" marT="49965" marB="4996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4</a:t>
                      </a:r>
                      <a:endParaRPr 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99931" marR="74948" marT="49965" marB="4996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Wire Pin Terminal</a:t>
                      </a:r>
                      <a:endParaRPr 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99931" marR="74948" marT="49965" marB="4996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3016315"/>
                  </a:ext>
                </a:extLst>
              </a:tr>
              <a:tr h="3020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CP40B DC/DC (5V)</a:t>
                      </a:r>
                      <a:endParaRPr 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99931" marR="74948" marT="49965" marB="4996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Jetson Nano</a:t>
                      </a:r>
                      <a:endParaRPr 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99931" marR="74948" marT="49965" marB="4996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2</a:t>
                      </a:r>
                      <a:endParaRPr 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99931" marR="74948" marT="49965" marB="4996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Wire Pin Terminal</a:t>
                      </a:r>
                      <a:endParaRPr 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99931" marR="74948" marT="49965" marB="4996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7574168"/>
                  </a:ext>
                </a:extLst>
              </a:tr>
              <a:tr h="3020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CP40B DC/DC (12V)</a:t>
                      </a:r>
                      <a:endParaRPr 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99931" marR="74948" marT="49965" marB="4996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LIDAR</a:t>
                      </a:r>
                      <a:endParaRPr 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99931" marR="74948" marT="49965" marB="4996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2</a:t>
                      </a:r>
                      <a:endParaRPr 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99931" marR="74948" marT="49965" marB="4996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Soldered 12 AWG Wire </a:t>
                      </a:r>
                      <a:endParaRPr 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99931" marR="74948" marT="49965" marB="4996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93846090"/>
                  </a:ext>
                </a:extLst>
              </a:tr>
              <a:tr h="3020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CP40B DC/DC (3.3V)</a:t>
                      </a:r>
                      <a:endParaRPr 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99931" marR="74948" marT="49965" marB="4996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Port A</a:t>
                      </a:r>
                      <a:endParaRPr 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99931" marR="74948" marT="49965" marB="4996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2</a:t>
                      </a:r>
                      <a:endParaRPr 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99931" marR="74948" marT="49965" marB="4996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rial"/>
                        </a:rPr>
                        <a:t>Female to Male Pin Connector</a:t>
                      </a:r>
                    </a:p>
                  </a:txBody>
                  <a:tcPr marL="99931" marR="74948" marT="49965" marB="4996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8822095"/>
                  </a:ext>
                </a:extLst>
              </a:tr>
              <a:tr h="3020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PQAE50 DC/DC  (5V)</a:t>
                      </a:r>
                      <a:endParaRPr 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99931" marR="74948" marT="49965" marB="4996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Port B</a:t>
                      </a:r>
                      <a:endParaRPr 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99931" marR="74948" marT="49965" marB="4996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2</a:t>
                      </a:r>
                      <a:endParaRPr 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99931" marR="74948" marT="49965" marB="4996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0" i="0" u="none" strike="noStrike" noProof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rial"/>
                        </a:rPr>
                        <a:t>Female to Male Pin Connector</a:t>
                      </a:r>
                      <a:endParaRPr lang="en-US" sz="1600" b="0" i="0" u="none" strike="noStrike" noProof="0" dirty="0">
                        <a:effectLst/>
                        <a:latin typeface="Arial"/>
                      </a:endParaRPr>
                    </a:p>
                  </a:txBody>
                  <a:tcPr marL="99931" marR="74948" marT="49965" marB="4996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3536834"/>
                  </a:ext>
                </a:extLst>
              </a:tr>
              <a:tr h="3020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RSDW60G DC/DC (12V)</a:t>
                      </a:r>
                      <a:endParaRPr 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99931" marR="74948" marT="49965" marB="4996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Port C</a:t>
                      </a:r>
                      <a:endParaRPr 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99931" marR="74948" marT="49965" marB="4996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2</a:t>
                      </a:r>
                      <a:endParaRPr 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99931" marR="74948" marT="49965" marB="4996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0" i="0" u="none" strike="noStrike" noProof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rial"/>
                        </a:rPr>
                        <a:t>Female to Male Pin Connector</a:t>
                      </a:r>
                      <a:endParaRPr lang="en-US" sz="1600" b="0" i="0" u="none" strike="noStrike" noProof="0" dirty="0">
                        <a:effectLst/>
                        <a:latin typeface="Arial"/>
                      </a:endParaRPr>
                    </a:p>
                  </a:txBody>
                  <a:tcPr marL="99931" marR="74948" marT="49965" marB="4996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163491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441028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BA25F-7F00-0018-AA71-E824E3F87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 anchor="ctr">
            <a:normAutofit/>
          </a:bodyPr>
          <a:lstStyle/>
          <a:p>
            <a:r>
              <a:rPr lang="en-US"/>
              <a:t>Signal Connections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9C0A23-F84D-D12C-0DFF-781DE4E34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39200" y="5807076"/>
            <a:ext cx="284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9E3EFB43-BEAF-4970-A06C-24B01B76FA99}" type="slidenum">
              <a:rPr lang="en-US" dirty="0" smtClean="0"/>
              <a:pPr>
                <a:spcAft>
                  <a:spcPts val="600"/>
                </a:spcAft>
              </a:pPr>
              <a:t>17</a:t>
            </a:fld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92001ADD-4AB7-E188-50F8-307001DF67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7035009"/>
              </p:ext>
            </p:extLst>
          </p:nvPr>
        </p:nvGraphicFramePr>
        <p:xfrm>
          <a:off x="934843" y="1357818"/>
          <a:ext cx="9429460" cy="3698681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1614818">
                  <a:extLst>
                    <a:ext uri="{9D8B030D-6E8A-4147-A177-3AD203B41FA5}">
                      <a16:colId xmlns:a16="http://schemas.microsoft.com/office/drawing/2014/main" val="592063556"/>
                    </a:ext>
                  </a:extLst>
                </a:gridCol>
                <a:gridCol w="2436252">
                  <a:extLst>
                    <a:ext uri="{9D8B030D-6E8A-4147-A177-3AD203B41FA5}">
                      <a16:colId xmlns:a16="http://schemas.microsoft.com/office/drawing/2014/main" val="373859439"/>
                    </a:ext>
                  </a:extLst>
                </a:gridCol>
                <a:gridCol w="2879527">
                  <a:extLst>
                    <a:ext uri="{9D8B030D-6E8A-4147-A177-3AD203B41FA5}">
                      <a16:colId xmlns:a16="http://schemas.microsoft.com/office/drawing/2014/main" val="1031538024"/>
                    </a:ext>
                  </a:extLst>
                </a:gridCol>
                <a:gridCol w="2498863">
                  <a:extLst>
                    <a:ext uri="{9D8B030D-6E8A-4147-A177-3AD203B41FA5}">
                      <a16:colId xmlns:a16="http://schemas.microsoft.com/office/drawing/2014/main" val="2445467609"/>
                    </a:ext>
                  </a:extLst>
                </a:gridCol>
              </a:tblGrid>
              <a:tr h="707241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Point A</a:t>
                      </a:r>
                      <a:endParaRPr lang="en-US" sz="2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64818" marR="123613" marT="82409" marB="82409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Point B</a:t>
                      </a:r>
                      <a:endParaRPr lang="en-US" sz="2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64818" marR="123613" marT="82409" marB="82409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# of Connections</a:t>
                      </a:r>
                      <a:endParaRPr lang="en-US" sz="2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64818" marR="123613" marT="82409" marB="82409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Connector</a:t>
                      </a:r>
                      <a:endParaRPr lang="en-US" sz="2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64818" marR="123613" marT="82409" marB="82409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48544027"/>
                  </a:ext>
                </a:extLst>
              </a:tr>
              <a:tr h="57343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Jetson Nano</a:t>
                      </a:r>
                      <a:endParaRPr 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64818" marR="123613" marT="82409" marB="82409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LIDAR</a:t>
                      </a:r>
                      <a:endParaRPr 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64818" marR="123613" marT="82409" marB="82409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1</a:t>
                      </a:r>
                      <a:endParaRPr 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64818" marR="123613" marT="82409" marB="82409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Ethernet</a:t>
                      </a:r>
                      <a:endParaRPr 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64818" marR="123613" marT="82409" marB="82409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4289722"/>
                  </a:ext>
                </a:extLst>
              </a:tr>
              <a:tr h="57343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Jetson Nano</a:t>
                      </a:r>
                      <a:endParaRPr 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64818" marR="123613" marT="82409" marB="82409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LEA-M8T (GPS)</a:t>
                      </a:r>
                      <a:endParaRPr 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64818" marR="123613" marT="82409" marB="82409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3</a:t>
                      </a:r>
                      <a:endParaRPr 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64818" marR="123613" marT="82409" marB="82409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UART</a:t>
                      </a:r>
                      <a:endParaRPr 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64818" marR="123613" marT="82409" marB="82409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029530"/>
                  </a:ext>
                </a:extLst>
              </a:tr>
              <a:tr h="66901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Jetson Nano</a:t>
                      </a:r>
                      <a:endParaRPr 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64818" marR="123613" marT="82409" marB="82409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Xsens</a:t>
                      </a:r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 MTI-10-2A8G4 (IMU)</a:t>
                      </a:r>
                      <a:endParaRPr 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64818" marR="123613" marT="82409" marB="82409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1</a:t>
                      </a:r>
                      <a:endParaRPr 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64818" marR="123613" marT="82409" marB="82409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USB</a:t>
                      </a:r>
                      <a:endParaRPr 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64818" marR="123613" marT="82409" marB="82409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3591218"/>
                  </a:ext>
                </a:extLst>
              </a:tr>
              <a:tr h="75502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Jetson Nano</a:t>
                      </a:r>
                      <a:endParaRPr 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64818" marR="123613" marT="82409" marB="82409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e-CAM24_CUNX​ (Camera)</a:t>
                      </a:r>
                      <a:endParaRPr 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64818" marR="123613" marT="82409" marB="82409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1</a:t>
                      </a:r>
                      <a:endParaRPr 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64818" marR="123613" marT="82409" marB="82409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MIPI CSI-2</a:t>
                      </a:r>
                      <a:endParaRPr 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64818" marR="123613" marT="82409" marB="82409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1842833"/>
                  </a:ext>
                </a:extLst>
              </a:tr>
              <a:tr h="4205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LEA-M8T</a:t>
                      </a:r>
                      <a:endParaRPr 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64818" marR="123613" marT="82409" marB="82409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Antenna</a:t>
                      </a:r>
                      <a:endParaRPr 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64818" marR="123613" marT="82409" marB="82409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1</a:t>
                      </a:r>
                      <a:endParaRPr 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64818" marR="123613" marT="82409" marB="82409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SMB to TNC Coax</a:t>
                      </a:r>
                      <a:endParaRPr lang="en-US" sz="16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64818" marR="123613" marT="82409" marB="82409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25499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853274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4E8F58-50C6-7580-DD2C-C40B6AE136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01018"/>
            <a:ext cx="10972800" cy="1143000"/>
          </a:xfrm>
        </p:spPr>
        <p:txBody>
          <a:bodyPr>
            <a:normAutofit/>
          </a:bodyPr>
          <a:lstStyle/>
          <a:p>
            <a:r>
              <a:rPr lang="en-US">
                <a:ea typeface="+mj-lt"/>
                <a:cs typeface="+mj-lt"/>
              </a:rPr>
              <a:t>Software Design Plan 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F66EA9-0DC1-B37C-4FA4-2ACC497DA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499" y="1387998"/>
            <a:ext cx="11078901" cy="460286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Installation of required Software and interfaces</a:t>
            </a:r>
          </a:p>
          <a:p>
            <a:r>
              <a:rPr lang="en-US">
                <a:cs typeface="Arial"/>
              </a:rPr>
              <a:t>Building Code and testbenches for interfacing with the I/O components Through their drivers</a:t>
            </a:r>
          </a:p>
          <a:p>
            <a:r>
              <a:rPr lang="en-US"/>
              <a:t>Learning how to use the </a:t>
            </a:r>
            <a:r>
              <a:rPr lang="en-US" err="1"/>
              <a:t>TensorRT</a:t>
            </a:r>
            <a:r>
              <a:rPr lang="en-US"/>
              <a:t> interfaced through python/C++ for image recognition</a:t>
            </a:r>
          </a:p>
          <a:p>
            <a:r>
              <a:rPr lang="en-US"/>
              <a:t>Building Code for the robot to perform all customer requirements</a:t>
            </a:r>
          </a:p>
          <a:p>
            <a:r>
              <a:rPr lang="en-US"/>
              <a:t>Further testing for bugs, quality control of software.</a:t>
            </a:r>
          </a:p>
          <a:p>
            <a:r>
              <a:rPr lang="en-US"/>
              <a:t>Schedule and deadlines</a:t>
            </a:r>
          </a:p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0FA8E9-AA0D-2F79-0168-0E2483ECF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EFB43-BEAF-4970-A06C-24B01B76FA99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7198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4E8F58-50C6-7580-DD2C-C40B6AE136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01018"/>
            <a:ext cx="10972800" cy="1143000"/>
          </a:xfrm>
        </p:spPr>
        <p:txBody>
          <a:bodyPr>
            <a:normAutofit fontScale="90000"/>
          </a:bodyPr>
          <a:lstStyle/>
          <a:p>
            <a:r>
              <a:rPr lang="en-US">
                <a:ea typeface="+mj-lt"/>
                <a:cs typeface="+mj-lt"/>
              </a:rPr>
              <a:t>SDP: Installation of required Software and interfaces</a:t>
            </a:r>
            <a:endParaRPr lang="en-US">
              <a:cs typeface="Arial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F66EA9-0DC1-B37C-4FA4-2ACC497DA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499" y="963593"/>
            <a:ext cx="11078901" cy="4602865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/>
          </a:p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0FA8E9-AA0D-2F79-0168-0E2483ECF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EFB43-BEAF-4970-A06C-24B01B76FA99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E9DA15E-7219-EA0B-F012-2FBF909A6630}"/>
              </a:ext>
            </a:extLst>
          </p:cNvPr>
          <p:cNvSpPr txBox="1">
            <a:spLocks/>
          </p:cNvSpPr>
          <p:nvPr/>
        </p:nvSpPr>
        <p:spPr>
          <a:xfrm>
            <a:off x="503499" y="1387998"/>
            <a:ext cx="11078901" cy="460286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b="1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Installation of runtime libraries</a:t>
            </a:r>
          </a:p>
          <a:p>
            <a:endParaRPr lang="en-US"/>
          </a:p>
          <a:p>
            <a:r>
              <a:rPr lang="en-US"/>
              <a:t>Installation of </a:t>
            </a:r>
            <a:r>
              <a:rPr lang="en-US" err="1"/>
              <a:t>c++</a:t>
            </a:r>
            <a:r>
              <a:rPr lang="en-US"/>
              <a:t>, python libraries</a:t>
            </a:r>
          </a:p>
          <a:p>
            <a:endParaRPr lang="en-US"/>
          </a:p>
          <a:p>
            <a:r>
              <a:rPr lang="en-US"/>
              <a:t>Interfaces for </a:t>
            </a:r>
            <a:r>
              <a:rPr lang="en-US" err="1"/>
              <a:t>python,C</a:t>
            </a:r>
            <a:r>
              <a:rPr lang="en-US"/>
              <a:t>++ to interface with </a:t>
            </a:r>
            <a:r>
              <a:rPr lang="en-US" err="1"/>
              <a:t>TensorRT</a:t>
            </a:r>
            <a:r>
              <a:rPr lang="en-US"/>
              <a:t> on the jetson nano</a:t>
            </a:r>
          </a:p>
          <a:p>
            <a:endParaRPr lang="en-US"/>
          </a:p>
          <a:p>
            <a:r>
              <a:rPr lang="en-US"/>
              <a:t> Installation of All I/O Drivers for the I/O components</a:t>
            </a:r>
          </a:p>
        </p:txBody>
      </p:sp>
    </p:spTree>
    <p:extLst>
      <p:ext uri="{BB962C8B-B14F-4D97-AF65-F5344CB8AC3E}">
        <p14:creationId xmlns:p14="http://schemas.microsoft.com/office/powerpoint/2010/main" val="24857308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F7032-9873-D8CA-8BCB-98497974F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Arial"/>
              </a:rPr>
              <a:t>Contents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AC746F-78A2-6480-7753-2F7EF4D4F9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Arial"/>
              </a:rPr>
              <a:t>Description of Design</a:t>
            </a:r>
          </a:p>
          <a:p>
            <a:r>
              <a:rPr lang="en-US">
                <a:latin typeface="Arial"/>
              </a:rPr>
              <a:t>Design Drawings</a:t>
            </a:r>
          </a:p>
          <a:p>
            <a:r>
              <a:rPr lang="en-US">
                <a:latin typeface="Arial"/>
              </a:rPr>
              <a:t>Electrical Connections</a:t>
            </a:r>
          </a:p>
          <a:p>
            <a:r>
              <a:rPr lang="en-US">
                <a:latin typeface="Arial"/>
              </a:rPr>
              <a:t>Test Plan</a:t>
            </a:r>
          </a:p>
          <a:p>
            <a:r>
              <a:rPr lang="en-US">
                <a:latin typeface="Arial"/>
              </a:rPr>
              <a:t>Software Design Plan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DB020E-1A2E-FB05-3D7C-66077AC3E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EFB43-BEAF-4970-A06C-24B01B76FA99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4774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4E8F58-50C6-7580-DD2C-C40B6AE136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01018"/>
            <a:ext cx="10972800" cy="1143000"/>
          </a:xfrm>
        </p:spPr>
        <p:txBody>
          <a:bodyPr>
            <a:normAutofit fontScale="90000"/>
          </a:bodyPr>
          <a:lstStyle/>
          <a:p>
            <a:r>
              <a:rPr lang="en-US">
                <a:ea typeface="+mj-lt"/>
                <a:cs typeface="+mj-lt"/>
              </a:rPr>
              <a:t>SDP: Learning how to use the </a:t>
            </a:r>
            <a:r>
              <a:rPr lang="en-US" err="1">
                <a:ea typeface="+mj-lt"/>
                <a:cs typeface="+mj-lt"/>
              </a:rPr>
              <a:t>TensorRT</a:t>
            </a:r>
            <a:r>
              <a:rPr lang="en-US">
                <a:ea typeface="+mj-lt"/>
                <a:cs typeface="+mj-lt"/>
              </a:rPr>
              <a:t> interfaced through python/C++ for image recognition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F66EA9-0DC1-B37C-4FA4-2ACC497DA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499" y="963593"/>
            <a:ext cx="11078901" cy="4602865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/>
          </a:p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0FA8E9-AA0D-2F79-0168-0E2483ECF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EFB43-BEAF-4970-A06C-24B01B76FA99}" type="slidenum">
              <a:rPr lang="en-US" dirty="0" smtClean="0"/>
              <a:pPr/>
              <a:t>20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E9DA15E-7219-EA0B-F012-2FBF909A6630}"/>
              </a:ext>
            </a:extLst>
          </p:cNvPr>
          <p:cNvSpPr txBox="1">
            <a:spLocks/>
          </p:cNvSpPr>
          <p:nvPr/>
        </p:nvSpPr>
        <p:spPr>
          <a:xfrm>
            <a:off x="503499" y="1387998"/>
            <a:ext cx="11078901" cy="460286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b="1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Learning the libraries for python and C++</a:t>
            </a:r>
          </a:p>
          <a:p>
            <a:endParaRPr lang="en-US"/>
          </a:p>
          <a:p>
            <a:r>
              <a:rPr lang="en-US"/>
              <a:t>Writing the first program to run the inference of an image through </a:t>
            </a:r>
            <a:r>
              <a:rPr lang="en-US" err="1"/>
              <a:t>TensorRT</a:t>
            </a:r>
            <a:endParaRPr lang="en-US"/>
          </a:p>
          <a:p>
            <a:pPr marL="0" indent="0">
              <a:buNone/>
            </a:pPr>
            <a:endParaRPr lang="en-US"/>
          </a:p>
          <a:p>
            <a:r>
              <a:rPr lang="en-US"/>
              <a:t>Testing the percentages of accuracy for different detected objects, ensuring Hardware/Software cohesion </a:t>
            </a:r>
          </a:p>
          <a:p>
            <a:endParaRPr lang="en-US"/>
          </a:p>
          <a:p>
            <a:r>
              <a:rPr lang="en-US"/>
              <a:t>Testing different images with the recognition on the jetson nano with pre trained networks</a:t>
            </a:r>
          </a:p>
          <a:p>
            <a:endParaRPr lang="en-US"/>
          </a:p>
          <a:p>
            <a:r>
              <a:rPr lang="en-US"/>
              <a:t>Building a custom network for the specified customer requirements if needed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1796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4E8F58-50C6-7580-DD2C-C40B6AE136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01018"/>
            <a:ext cx="10972800" cy="1143000"/>
          </a:xfrm>
        </p:spPr>
        <p:txBody>
          <a:bodyPr>
            <a:normAutofit fontScale="90000"/>
          </a:bodyPr>
          <a:lstStyle/>
          <a:p>
            <a:r>
              <a:rPr lang="en-US">
                <a:ea typeface="+mj-lt"/>
                <a:cs typeface="+mj-lt"/>
              </a:rPr>
              <a:t>Building Code for the robot to perform all customer requirements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F66EA9-0DC1-B37C-4FA4-2ACC497DA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499" y="1387998"/>
            <a:ext cx="11078901" cy="460286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Code to Deal with </a:t>
            </a:r>
            <a:r>
              <a:rPr lang="en-US" err="1"/>
              <a:t>Datapaths</a:t>
            </a:r>
            <a:r>
              <a:rPr lang="en-US"/>
              <a:t> (all inputs from I/O Components such as Lidar and Camera)</a:t>
            </a:r>
          </a:p>
          <a:p>
            <a:endParaRPr lang="en-US"/>
          </a:p>
          <a:p>
            <a:r>
              <a:rPr lang="en-US"/>
              <a:t>Code for the controller for navigation, states, and decision making.</a:t>
            </a:r>
          </a:p>
          <a:p>
            <a:endParaRPr lang="en-US"/>
          </a:p>
          <a:p>
            <a:r>
              <a:rPr lang="en-US"/>
              <a:t>Testing in various environments</a:t>
            </a:r>
          </a:p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0FA8E9-AA0D-2F79-0168-0E2483ECF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EFB43-BEAF-4970-A06C-24B01B76FA99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9930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2DD67-A9FA-5EEC-1156-C25F5B37A9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Test Plan 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CC4DC1-E943-711E-9121-8B21011FDC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Testing is required to ensure that all the individual components are working properly in addition the components all working together properly</a:t>
            </a:r>
          </a:p>
          <a:p>
            <a:r>
              <a:rPr lang="en-US"/>
              <a:t>Tests ensure that the:</a:t>
            </a:r>
          </a:p>
          <a:p>
            <a:pPr lvl="1"/>
            <a:r>
              <a:rPr lang="en-US"/>
              <a:t>GPS captures accurate positioning data at all locations</a:t>
            </a:r>
          </a:p>
          <a:p>
            <a:pPr lvl="1"/>
            <a:r>
              <a:rPr lang="en-US"/>
              <a:t>IMU captures correct inertial and velocity in all instances</a:t>
            </a:r>
          </a:p>
          <a:p>
            <a:pPr lvl="1"/>
            <a:r>
              <a:rPr lang="en-US"/>
              <a:t>LIDAR and camera captures correct imaging data in any space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EC9141-B842-4B06-C365-97DB5DA45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EFB43-BEAF-4970-A06C-24B01B76FA99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3346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E4AD3-6E0C-EACD-5450-88AF73465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Test Plan Methodology and Procedure: GPS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0190DF-BEA4-20D8-BD3D-1B218E3DDA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Upon integration, the GPS will be taken to several locations to read coordinates</a:t>
            </a:r>
          </a:p>
          <a:p>
            <a:r>
              <a:rPr lang="en-US"/>
              <a:t>The coordinates read from the GPS will be compared to coordinates found on Google Maps. </a:t>
            </a:r>
          </a:p>
          <a:p>
            <a:r>
              <a:rPr lang="en-US"/>
              <a:t>A successful result will yield GPS coordinates within 10 meters of the actual location</a:t>
            </a:r>
          </a:p>
          <a:p>
            <a:r>
              <a:rPr lang="en-US"/>
              <a:t>An unsuccessful result will yield GPS coordinates that are more than 10 meters away from the actual location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6C74AD-F160-6118-5A5B-BBDAB3572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EFB43-BEAF-4970-A06C-24B01B76FA99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9663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5943C3-5832-CA7D-090A-07D22483B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Test Plan Methodology and Procedure: IMU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F752D3-47DC-9DC4-94DC-07A9D81690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/>
              <a:t>Upon integration, the IMU will be turned in different ways (ex. Upside down, a 30° angle, 175° angle), taken to different altitudes (ex. Colorado Springs, Denver, Pikes Peak), and moved at different speeds (driven in a car)</a:t>
            </a:r>
          </a:p>
          <a:p>
            <a:r>
              <a:rPr lang="en-US"/>
              <a:t>Captured data will be analyzed</a:t>
            </a:r>
          </a:p>
          <a:p>
            <a:r>
              <a:rPr lang="en-US"/>
              <a:t>A successful result will show correct measurement for all attitudes, altitudes, and velocity</a:t>
            </a:r>
          </a:p>
          <a:p>
            <a:r>
              <a:rPr lang="en-US"/>
              <a:t>An unsuccessful result will be if the measurements do not match the expected values</a:t>
            </a:r>
          </a:p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B4F228-52E8-7C75-8C8F-DA6FD5206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EFB43-BEAF-4970-A06C-24B01B76FA99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6570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D9B2FC-31F2-C0E6-3EFA-01DF849BC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Test Plan and Methodology: LIDAR and Camera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B550C2-495F-681B-DB96-54E3A13688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Upon integration, the LIDAR and camera will be taken to different environments (ex. Classroom, open field, parking lot) to capture imaging data</a:t>
            </a:r>
          </a:p>
          <a:p>
            <a:r>
              <a:rPr lang="en-US"/>
              <a:t>A successful result of the tests will show the LIDAR and camera accurately imaging each space</a:t>
            </a:r>
          </a:p>
          <a:p>
            <a:r>
              <a:rPr lang="en-US"/>
              <a:t>An unsuccessful result of the tests will show the LIDAR and camera inaccurately imaging each space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9E3FEE-518D-E81B-96F1-221748050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EFB43-BEAF-4970-A06C-24B01B76FA99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7574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C50C4-09EF-725F-7ADD-7637EE8AA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Test Plan Results and Analysis: GPS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3B9472-B759-1451-F6F3-82A65AD9F2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Collected data: Coordinate data</a:t>
            </a:r>
          </a:p>
          <a:p>
            <a:r>
              <a:rPr lang="en-US"/>
              <a:t>Data was chosen because the purpose of the GPS is to provide positional data in the form of longitude and latitude coordinates</a:t>
            </a:r>
          </a:p>
          <a:p>
            <a:r>
              <a:rPr lang="en-US"/>
              <a:t>The collected data will be compared to data from Google Maps to ensure correctness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F1EE82-BFC0-CB3E-563A-537D90BAF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EFB43-BEAF-4970-A06C-24B01B76FA99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865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88C77-4E58-4A44-43BB-F8C3C37516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Test Plan Results and Analysis: IMU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55CA87-4393-AF64-93F7-EDB6799867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Collected data: attitude (angle), distance from sea level (meters), and velocity (meters per second)</a:t>
            </a:r>
          </a:p>
          <a:p>
            <a:r>
              <a:rPr lang="en-US"/>
              <a:t>Data was chosen so that each capability of the IMU can be verified</a:t>
            </a:r>
          </a:p>
          <a:p>
            <a:r>
              <a:rPr lang="en-US"/>
              <a:t>This data will be compared to manually collected data from Google Maps or attitude readers to ensure correctness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72EE38-762B-2BDF-FB5E-D481C3B3E2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EFB43-BEAF-4970-A06C-24B01B76FA99}" type="slidenum">
              <a:rPr lang="en-US" dirty="0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14537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4E8F58-50C6-7580-DD2C-C40B6AE13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Test Plan Results and Analysis: LIDAR and Camera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F66EA9-0DC1-B37C-4FA4-2ACC497DAB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Collected data: Visual Imaging</a:t>
            </a:r>
          </a:p>
          <a:p>
            <a:r>
              <a:rPr lang="en-US"/>
              <a:t>Data was chosen because the purpose of the LIDAR and camera is to provide visuals </a:t>
            </a:r>
          </a:p>
          <a:p>
            <a:r>
              <a:rPr lang="en-US"/>
              <a:t>The collected data will be compared to team members’ observations of the space to ensure correctness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0FA8E9-AA0D-2F79-0168-0E2483ECF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EFB43-BEAF-4970-A06C-24B01B76FA99}" type="slidenum">
              <a:rPr lang="en-US" dirty="0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5957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D2534-E76A-3A97-4D08-EFF5D216E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 anchor="ctr">
            <a:normAutofit/>
          </a:bodyPr>
          <a:lstStyle/>
          <a:p>
            <a:r>
              <a:rPr lang="en-US"/>
              <a:t>Bill of Materials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09D4E6-92B4-5234-966B-BB5667C071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39200" y="5807076"/>
            <a:ext cx="284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9E3EFB43-BEAF-4970-A06C-24B01B76FA99}" type="slidenum">
              <a:rPr lang="en-US" smtClean="0"/>
              <a:pPr>
                <a:spcAft>
                  <a:spcPts val="600"/>
                </a:spcAft>
              </a:pPr>
              <a:t>29</a:t>
            </a:fld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D29C151-69D6-8451-6CF8-C3C6BA431D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0851896"/>
              </p:ext>
            </p:extLst>
          </p:nvPr>
        </p:nvGraphicFramePr>
        <p:xfrm>
          <a:off x="270371" y="1154153"/>
          <a:ext cx="10498968" cy="48424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39127">
                  <a:extLst>
                    <a:ext uri="{9D8B030D-6E8A-4147-A177-3AD203B41FA5}">
                      <a16:colId xmlns:a16="http://schemas.microsoft.com/office/drawing/2014/main" val="2697429003"/>
                    </a:ext>
                  </a:extLst>
                </a:gridCol>
                <a:gridCol w="1253539">
                  <a:extLst>
                    <a:ext uri="{9D8B030D-6E8A-4147-A177-3AD203B41FA5}">
                      <a16:colId xmlns:a16="http://schemas.microsoft.com/office/drawing/2014/main" val="783363398"/>
                    </a:ext>
                  </a:extLst>
                </a:gridCol>
                <a:gridCol w="1105106">
                  <a:extLst>
                    <a:ext uri="{9D8B030D-6E8A-4147-A177-3AD203B41FA5}">
                      <a16:colId xmlns:a16="http://schemas.microsoft.com/office/drawing/2014/main" val="648337380"/>
                    </a:ext>
                  </a:extLst>
                </a:gridCol>
                <a:gridCol w="1253539">
                  <a:extLst>
                    <a:ext uri="{9D8B030D-6E8A-4147-A177-3AD203B41FA5}">
                      <a16:colId xmlns:a16="http://schemas.microsoft.com/office/drawing/2014/main" val="3204319902"/>
                    </a:ext>
                  </a:extLst>
                </a:gridCol>
                <a:gridCol w="2636741">
                  <a:extLst>
                    <a:ext uri="{9D8B030D-6E8A-4147-A177-3AD203B41FA5}">
                      <a16:colId xmlns:a16="http://schemas.microsoft.com/office/drawing/2014/main" val="189138938"/>
                    </a:ext>
                  </a:extLst>
                </a:gridCol>
                <a:gridCol w="1710916">
                  <a:extLst>
                    <a:ext uri="{9D8B030D-6E8A-4147-A177-3AD203B41FA5}">
                      <a16:colId xmlns:a16="http://schemas.microsoft.com/office/drawing/2014/main" val="3230755514"/>
                    </a:ext>
                  </a:extLst>
                </a:gridCol>
              </a:tblGrid>
              <a:tr h="276225">
                <a:tc>
                  <a:txBody>
                    <a:bodyPr/>
                    <a:lstStyle/>
                    <a:p>
                      <a:pPr fontAlgn="b"/>
                      <a:r>
                        <a:rPr lang="en-US" sz="1600" dirty="0">
                          <a:effectLst/>
                        </a:rPr>
                        <a:t>Item</a:t>
                      </a:r>
                      <a:endParaRPr lang="en-US" sz="160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600" dirty="0">
                          <a:effectLst/>
                        </a:rPr>
                        <a:t>Unit</a:t>
                      </a:r>
                      <a:endParaRPr lang="en-US" sz="160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600" dirty="0">
                          <a:effectLst/>
                        </a:rPr>
                        <a:t>Quantity</a:t>
                      </a:r>
                      <a:endParaRPr lang="en-US" sz="160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600" dirty="0">
                          <a:effectLst/>
                        </a:rPr>
                        <a:t>Total</a:t>
                      </a:r>
                      <a:endParaRPr lang="en-US" sz="160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600" dirty="0">
                          <a:effectLst/>
                        </a:rPr>
                        <a:t>Manufacturer</a:t>
                      </a:r>
                      <a:endParaRPr lang="en-US" sz="160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600" dirty="0">
                          <a:effectLst/>
                        </a:rPr>
                        <a:t>Description</a:t>
                      </a:r>
                      <a:endParaRPr lang="en-US" sz="160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extLst>
                  <a:ext uri="{0D108BD9-81ED-4DB2-BD59-A6C34878D82A}">
                    <a16:rowId xmlns:a16="http://schemas.microsoft.com/office/drawing/2014/main" val="874678211"/>
                  </a:ext>
                </a:extLst>
              </a:tr>
              <a:tr h="276225">
                <a:tc>
                  <a:txBody>
                    <a:bodyPr/>
                    <a:lstStyle/>
                    <a:p>
                      <a:pPr fontAlgn="b"/>
                      <a:r>
                        <a:rPr lang="en-US" sz="1600" dirty="0">
                          <a:effectLst/>
                        </a:rPr>
                        <a:t>e-CAM24_CUNX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dirty="0">
                          <a:effectLst/>
                        </a:rPr>
                        <a:t>$154.00 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dirty="0">
                          <a:effectLst/>
                        </a:rPr>
                        <a:t>1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dirty="0">
                          <a:effectLst/>
                        </a:rPr>
                        <a:t>$154.00 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600" dirty="0">
                          <a:effectLst/>
                        </a:rPr>
                        <a:t>e-con Systems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600" dirty="0">
                          <a:effectLst/>
                        </a:rPr>
                        <a:t>Camera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extLst>
                  <a:ext uri="{0D108BD9-81ED-4DB2-BD59-A6C34878D82A}">
                    <a16:rowId xmlns:a16="http://schemas.microsoft.com/office/drawing/2014/main" val="2188385571"/>
                  </a:ext>
                </a:extLst>
              </a:tr>
              <a:tr h="276225">
                <a:tc>
                  <a:txBody>
                    <a:bodyPr/>
                    <a:lstStyle/>
                    <a:p>
                      <a:pPr fontAlgn="b"/>
                      <a:r>
                        <a:rPr lang="en-US" sz="1600" dirty="0">
                          <a:effectLst/>
                        </a:rPr>
                        <a:t>NVIDIA Jetson Nano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dirty="0">
                          <a:effectLst/>
                        </a:rPr>
                        <a:t>$259.00 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dirty="0">
                          <a:effectLst/>
                        </a:rPr>
                        <a:t>1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dirty="0">
                          <a:effectLst/>
                        </a:rPr>
                        <a:t>$259.00 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600" dirty="0">
                          <a:effectLst/>
                        </a:rPr>
                        <a:t>NVIDIA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600" dirty="0">
                          <a:effectLst/>
                        </a:rPr>
                        <a:t>processing unit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extLst>
                  <a:ext uri="{0D108BD9-81ED-4DB2-BD59-A6C34878D82A}">
                    <a16:rowId xmlns:a16="http://schemas.microsoft.com/office/drawing/2014/main" val="4206485396"/>
                  </a:ext>
                </a:extLst>
              </a:tr>
              <a:tr h="276225">
                <a:tc>
                  <a:txBody>
                    <a:bodyPr/>
                    <a:lstStyle/>
                    <a:p>
                      <a:pPr fontAlgn="b"/>
                      <a:r>
                        <a:rPr lang="en-US" sz="1600" dirty="0">
                          <a:effectLst/>
                        </a:rPr>
                        <a:t>Velodyne LIDAR PUCK 16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dirty="0">
                          <a:effectLst/>
                        </a:rPr>
                        <a:t>$4,000.00 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dirty="0">
                          <a:effectLst/>
                        </a:rPr>
                        <a:t>1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dirty="0">
                          <a:effectLst/>
                        </a:rPr>
                        <a:t>$4,000.00 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600" dirty="0">
                          <a:effectLst/>
                        </a:rPr>
                        <a:t>Velodyne LIDAR</a:t>
                      </a:r>
                      <a:endParaRPr lang="en-US" sz="1600">
                        <a:solidFill>
                          <a:srgbClr val="444444"/>
                        </a:solidFill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600" dirty="0">
                          <a:effectLst/>
                        </a:rPr>
                        <a:t>LIDAR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extLst>
                  <a:ext uri="{0D108BD9-81ED-4DB2-BD59-A6C34878D82A}">
                    <a16:rowId xmlns:a16="http://schemas.microsoft.com/office/drawing/2014/main" val="2232971058"/>
                  </a:ext>
                </a:extLst>
              </a:tr>
              <a:tr h="276225">
                <a:tc>
                  <a:txBody>
                    <a:bodyPr/>
                    <a:lstStyle/>
                    <a:p>
                      <a:pPr fontAlgn="b"/>
                      <a:r>
                        <a:rPr lang="en-US" sz="1600" dirty="0">
                          <a:effectLst/>
                        </a:rPr>
                        <a:t>MTI-10-2A8G4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dirty="0">
                          <a:effectLst/>
                        </a:rPr>
                        <a:t>$759.00 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dirty="0">
                          <a:effectLst/>
                        </a:rPr>
                        <a:t>1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dirty="0">
                          <a:effectLst/>
                        </a:rPr>
                        <a:t>$759.00 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600" dirty="0" err="1">
                          <a:effectLst/>
                        </a:rPr>
                        <a:t>Xsens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600" dirty="0">
                          <a:effectLst/>
                        </a:rPr>
                        <a:t>IMU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extLst>
                  <a:ext uri="{0D108BD9-81ED-4DB2-BD59-A6C34878D82A}">
                    <a16:rowId xmlns:a16="http://schemas.microsoft.com/office/drawing/2014/main" val="989273375"/>
                  </a:ext>
                </a:extLst>
              </a:tr>
              <a:tr h="276225">
                <a:tc>
                  <a:txBody>
                    <a:bodyPr/>
                    <a:lstStyle/>
                    <a:p>
                      <a:pPr fontAlgn="b"/>
                      <a:r>
                        <a:rPr lang="en-US" sz="1600" dirty="0">
                          <a:effectLst/>
                        </a:rPr>
                        <a:t>LEA-M8T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dirty="0">
                          <a:effectLst/>
                        </a:rPr>
                        <a:t>$89.00 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dirty="0">
                          <a:effectLst/>
                        </a:rPr>
                        <a:t>1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dirty="0">
                          <a:effectLst/>
                        </a:rPr>
                        <a:t>$89.00 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600" dirty="0" err="1">
                          <a:effectLst/>
                        </a:rPr>
                        <a:t>Ublox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600" dirty="0">
                          <a:effectLst/>
                        </a:rPr>
                        <a:t>GPS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extLst>
                  <a:ext uri="{0D108BD9-81ED-4DB2-BD59-A6C34878D82A}">
                    <a16:rowId xmlns:a16="http://schemas.microsoft.com/office/drawing/2014/main" val="2427188063"/>
                  </a:ext>
                </a:extLst>
              </a:tr>
              <a:tr h="276225">
                <a:tc>
                  <a:txBody>
                    <a:bodyPr/>
                    <a:lstStyle/>
                    <a:p>
                      <a:pPr fontAlgn="b"/>
                      <a:r>
                        <a:rPr lang="en-US" sz="1600" dirty="0">
                          <a:effectLst/>
                        </a:rPr>
                        <a:t>3D Print Platform 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fontAlgn="b"/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dirty="0">
                          <a:effectLst/>
                        </a:rPr>
                        <a:t>1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fontAlgn="b"/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fontAlgn="b"/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fontAlgn="b"/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extLst>
                  <a:ext uri="{0D108BD9-81ED-4DB2-BD59-A6C34878D82A}">
                    <a16:rowId xmlns:a16="http://schemas.microsoft.com/office/drawing/2014/main" val="295280712"/>
                  </a:ext>
                </a:extLst>
              </a:tr>
              <a:tr h="276225">
                <a:tc>
                  <a:txBody>
                    <a:bodyPr/>
                    <a:lstStyle/>
                    <a:p>
                      <a:pPr fontAlgn="b"/>
                      <a:r>
                        <a:rPr lang="en-US" sz="1600" dirty="0">
                          <a:effectLst/>
                        </a:rPr>
                        <a:t>HDMI Cable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fontAlgn="b"/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dirty="0">
                          <a:effectLst/>
                        </a:rPr>
                        <a:t>1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fontAlgn="b"/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fontAlgn="b"/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fontAlgn="b"/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extLst>
                  <a:ext uri="{0D108BD9-81ED-4DB2-BD59-A6C34878D82A}">
                    <a16:rowId xmlns:a16="http://schemas.microsoft.com/office/drawing/2014/main" val="3313822334"/>
                  </a:ext>
                </a:extLst>
              </a:tr>
              <a:tr h="276225">
                <a:tc>
                  <a:txBody>
                    <a:bodyPr/>
                    <a:lstStyle/>
                    <a:p>
                      <a:pPr fontAlgn="b"/>
                      <a:r>
                        <a:rPr lang="en-US" sz="1600" dirty="0">
                          <a:effectLst/>
                        </a:rPr>
                        <a:t>CP40B_1790018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dirty="0">
                          <a:effectLst/>
                        </a:rPr>
                        <a:t>$26.47 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dirty="0">
                          <a:effectLst/>
                        </a:rPr>
                        <a:t>1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dirty="0">
                          <a:effectLst/>
                        </a:rPr>
                        <a:t>$26.47 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600" dirty="0">
                          <a:effectLst/>
                        </a:rPr>
                        <a:t>Semiconductor Circuits Inc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600" dirty="0">
                          <a:effectLst/>
                        </a:rPr>
                        <a:t>DC/DC converter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extLst>
                  <a:ext uri="{0D108BD9-81ED-4DB2-BD59-A6C34878D82A}">
                    <a16:rowId xmlns:a16="http://schemas.microsoft.com/office/drawing/2014/main" val="1288991109"/>
                  </a:ext>
                </a:extLst>
              </a:tr>
              <a:tr h="276225">
                <a:tc>
                  <a:txBody>
                    <a:bodyPr/>
                    <a:lstStyle/>
                    <a:p>
                      <a:pPr fontAlgn="b"/>
                      <a:r>
                        <a:rPr lang="en-US" sz="1600" dirty="0">
                          <a:effectLst/>
                        </a:rPr>
                        <a:t>CP40B_1180018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dirty="0">
                          <a:effectLst/>
                        </a:rPr>
                        <a:t>$26.47 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dirty="0">
                          <a:effectLst/>
                        </a:rPr>
                        <a:t>1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dirty="0">
                          <a:effectLst/>
                        </a:rPr>
                        <a:t>$26.47 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600" dirty="0">
                          <a:effectLst/>
                        </a:rPr>
                        <a:t>Semiconductor Circuits Inc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600" dirty="0">
                          <a:effectLst/>
                        </a:rPr>
                        <a:t>DC/DC converter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extLst>
                  <a:ext uri="{0D108BD9-81ED-4DB2-BD59-A6C34878D82A}">
                    <a16:rowId xmlns:a16="http://schemas.microsoft.com/office/drawing/2014/main" val="4162419627"/>
                  </a:ext>
                </a:extLst>
              </a:tr>
              <a:tr h="276225">
                <a:tc>
                  <a:txBody>
                    <a:bodyPr/>
                    <a:lstStyle/>
                    <a:p>
                      <a:pPr fontAlgn="b"/>
                      <a:r>
                        <a:rPr lang="en-US" sz="1600" dirty="0">
                          <a:effectLst/>
                        </a:rPr>
                        <a:t>CP40B_1233036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dirty="0">
                          <a:effectLst/>
                        </a:rPr>
                        <a:t>$28.60 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dirty="0">
                          <a:effectLst/>
                        </a:rPr>
                        <a:t>1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dirty="0">
                          <a:effectLst/>
                        </a:rPr>
                        <a:t>$28.60 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600" dirty="0">
                          <a:effectLst/>
                        </a:rPr>
                        <a:t>Semiconductor Circuits Inc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600" dirty="0">
                          <a:effectLst/>
                        </a:rPr>
                        <a:t>DC/DC converter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extLst>
                  <a:ext uri="{0D108BD9-81ED-4DB2-BD59-A6C34878D82A}">
                    <a16:rowId xmlns:a16="http://schemas.microsoft.com/office/drawing/2014/main" val="2715150145"/>
                  </a:ext>
                </a:extLst>
              </a:tr>
              <a:tr h="276225">
                <a:tc>
                  <a:txBody>
                    <a:bodyPr/>
                    <a:lstStyle/>
                    <a:p>
                      <a:pPr fontAlgn="b"/>
                      <a:r>
                        <a:rPr lang="en-US" sz="1400" dirty="0">
                          <a:effectLst/>
                        </a:rPr>
                        <a:t>PQAE50-D24-S5-D</a:t>
                      </a:r>
                      <a:endParaRPr lang="en-US" sz="1400">
                        <a:solidFill>
                          <a:srgbClr val="333333"/>
                        </a:solidFill>
                        <a:effectLst/>
                        <a:latin typeface="Arial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dirty="0">
                          <a:effectLst/>
                        </a:rPr>
                        <a:t>$37.57 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dirty="0">
                          <a:effectLst/>
                        </a:rPr>
                        <a:t>1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dirty="0">
                          <a:effectLst/>
                        </a:rPr>
                        <a:t>$37.57 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600" dirty="0">
                          <a:effectLst/>
                        </a:rPr>
                        <a:t>CUI Inc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600" dirty="0">
                          <a:effectLst/>
                        </a:rPr>
                        <a:t>DC/DC converter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extLst>
                  <a:ext uri="{0D108BD9-81ED-4DB2-BD59-A6C34878D82A}">
                    <a16:rowId xmlns:a16="http://schemas.microsoft.com/office/drawing/2014/main" val="2310427283"/>
                  </a:ext>
                </a:extLst>
              </a:tr>
              <a:tr h="276225">
                <a:tc>
                  <a:txBody>
                    <a:bodyPr/>
                    <a:lstStyle/>
                    <a:p>
                      <a:pPr fontAlgn="b"/>
                      <a:r>
                        <a:rPr lang="en-US" sz="1400" dirty="0">
                          <a:effectLst/>
                        </a:rPr>
                        <a:t>RSDW60G-12</a:t>
                      </a:r>
                      <a:endParaRPr lang="en-US" sz="1400">
                        <a:solidFill>
                          <a:srgbClr val="333333"/>
                        </a:solidFill>
                        <a:effectLst/>
                        <a:latin typeface="Arial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dirty="0">
                          <a:effectLst/>
                        </a:rPr>
                        <a:t>$63.77 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dirty="0">
                          <a:effectLst/>
                        </a:rPr>
                        <a:t>1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dirty="0">
                          <a:effectLst/>
                        </a:rPr>
                        <a:t>$63.77 </a:t>
                      </a:r>
                      <a:endParaRPr lang="en-US" sz="1600">
                        <a:solidFill>
                          <a:srgbClr val="444444"/>
                        </a:solidFill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600" dirty="0">
                          <a:effectLst/>
                        </a:rPr>
                        <a:t>Mean Well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600" dirty="0">
                          <a:effectLst/>
                        </a:rPr>
                        <a:t>DC/DC converter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extLst>
                  <a:ext uri="{0D108BD9-81ED-4DB2-BD59-A6C34878D82A}">
                    <a16:rowId xmlns:a16="http://schemas.microsoft.com/office/drawing/2014/main" val="1638781957"/>
                  </a:ext>
                </a:extLst>
              </a:tr>
              <a:tr h="276225">
                <a:tc>
                  <a:txBody>
                    <a:bodyPr/>
                    <a:lstStyle/>
                    <a:p>
                      <a:pPr fontAlgn="b"/>
                      <a:r>
                        <a:rPr lang="en-US" sz="1600" dirty="0">
                          <a:effectLst/>
                        </a:rPr>
                        <a:t>CA-USB-MTI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dirty="0">
                          <a:effectLst/>
                        </a:rPr>
                        <a:t>$68.00 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dirty="0">
                          <a:effectLst/>
                        </a:rPr>
                        <a:t>1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dirty="0">
                          <a:effectLst/>
                        </a:rPr>
                        <a:t>$68.00 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600" dirty="0" err="1">
                          <a:effectLst/>
                        </a:rPr>
                        <a:t>Xsens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600" dirty="0">
                          <a:effectLst/>
                        </a:rPr>
                        <a:t>IMU Connector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extLst>
                  <a:ext uri="{0D108BD9-81ED-4DB2-BD59-A6C34878D82A}">
                    <a16:rowId xmlns:a16="http://schemas.microsoft.com/office/drawing/2014/main" val="1790410635"/>
                  </a:ext>
                </a:extLst>
              </a:tr>
              <a:tr h="276225">
                <a:tc>
                  <a:txBody>
                    <a:bodyPr/>
                    <a:lstStyle/>
                    <a:p>
                      <a:pPr fontAlgn="b"/>
                      <a:r>
                        <a:rPr lang="en-US" sz="1600" dirty="0">
                          <a:effectLst/>
                        </a:rPr>
                        <a:t>Misc Wires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fontAlgn="b"/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fontAlgn="b"/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fontAlgn="b"/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fontAlgn="b"/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>
                  <a:txBody>
                    <a:bodyPr/>
                    <a:lstStyle/>
                    <a:p>
                      <a:pPr fontAlgn="b"/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extLst>
                  <a:ext uri="{0D108BD9-81ED-4DB2-BD59-A6C34878D82A}">
                    <a16:rowId xmlns:a16="http://schemas.microsoft.com/office/drawing/2014/main" val="154186646"/>
                  </a:ext>
                </a:extLst>
              </a:tr>
              <a:tr h="276225">
                <a:tc>
                  <a:txBody>
                    <a:bodyPr/>
                    <a:lstStyle/>
                    <a:p>
                      <a:pPr fontAlgn="b"/>
                      <a:r>
                        <a:rPr lang="en-US" sz="1600" dirty="0">
                          <a:effectLst/>
                        </a:rPr>
                        <a:t>Total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 gridSpan="5">
                  <a:txBody>
                    <a:bodyPr/>
                    <a:lstStyle/>
                    <a:p>
                      <a:pPr fontAlgn="b"/>
                      <a:r>
                        <a:rPr lang="en-US" sz="1600" dirty="0">
                          <a:effectLst/>
                        </a:rPr>
                        <a:t>$5,511.88 </a:t>
                      </a:r>
                      <a:endParaRPr lang="en-US" sz="1600" dirty="0">
                        <a:effectLst/>
                        <a:latin typeface="Calibri"/>
                      </a:endParaRPr>
                    </a:p>
                  </a:txBody>
                  <a:tcPr marL="10140" marR="10140" marT="10140" marB="48674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47562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75272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B9A5F-DAD0-54B6-CC8B-BD4A79EBB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Arial"/>
              </a:rPr>
              <a:t>Design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326FF-CC48-A6B2-CF21-3B8CAD5E38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Times New Roman"/>
              </a:rPr>
              <a:t>The goal of this project is to create a platform that can incorporate sensors to allow for the mapping of its surrounding area. </a:t>
            </a:r>
          </a:p>
          <a:p>
            <a:pPr lvl="1"/>
            <a:r>
              <a:rPr lang="en-US" sz="2400">
                <a:latin typeface="Times New Roman"/>
              </a:rPr>
              <a:t>Sensors that will be used are:  </a:t>
            </a:r>
            <a:endParaRPr lang="en-US" sz="2400">
              <a:latin typeface="Times New Roman"/>
              <a:cs typeface="Times New Roman"/>
            </a:endParaRPr>
          </a:p>
          <a:p>
            <a:pPr lvl="2"/>
            <a:r>
              <a:rPr lang="en-US" b="0" i="0">
                <a:latin typeface="Times New Roman"/>
                <a:cs typeface="Times New Roman"/>
              </a:rPr>
              <a:t>GPS</a:t>
            </a:r>
          </a:p>
          <a:p>
            <a:pPr lvl="2"/>
            <a:r>
              <a:rPr lang="en-US" b="0" i="0">
                <a:latin typeface="Times New Roman"/>
                <a:cs typeface="Times New Roman"/>
              </a:rPr>
              <a:t>Inertial Measurement Unit (IMU)</a:t>
            </a:r>
          </a:p>
          <a:p>
            <a:pPr lvl="2"/>
            <a:r>
              <a:rPr lang="en-US" b="0" i="0">
                <a:latin typeface="Times New Roman"/>
                <a:cs typeface="Times New Roman"/>
              </a:rPr>
              <a:t>LIDAR</a:t>
            </a:r>
          </a:p>
          <a:p>
            <a:pPr lvl="2"/>
            <a:r>
              <a:rPr lang="en-US" b="0" i="0">
                <a:latin typeface="Times New Roman"/>
                <a:cs typeface="Times New Roman"/>
              </a:rPr>
              <a:t>Camera</a:t>
            </a:r>
            <a:endParaRPr lang="en-US">
              <a:latin typeface="Arial"/>
              <a:cs typeface="Arial"/>
            </a:endParaRPr>
          </a:p>
          <a:p>
            <a:pPr lvl="1"/>
            <a:r>
              <a:rPr lang="en-US" sz="2400" b="0" i="0">
                <a:latin typeface="Times New Roman"/>
                <a:cs typeface="Times New Roman"/>
              </a:rPr>
              <a:t>The platform must weigh less than 5kg </a:t>
            </a:r>
          </a:p>
          <a:p>
            <a:pPr lvl="1"/>
            <a:r>
              <a:rPr lang="en-US" sz="2400">
                <a:latin typeface="Times New Roman"/>
                <a:cs typeface="Times New Roman"/>
              </a:rPr>
              <a:t>Formats data into a single processing system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0D7A26-5264-F426-F24F-2C28ABF98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EFB43-BEAF-4970-A06C-24B01B76FA99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6" name="Picture 6" descr="A picture containing toiletry, seat&#10;&#10;Description automatically generated">
            <a:extLst>
              <a:ext uri="{FF2B5EF4-FFF2-40B4-BE49-F238E27FC236}">
                <a16:creationId xmlns:a16="http://schemas.microsoft.com/office/drawing/2014/main" id="{303C7F1F-CF10-AA05-24DE-430C467689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1156" y="2609064"/>
            <a:ext cx="3741105" cy="3504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57342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90687D-1BE2-3011-926B-29E881838E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sz="9600"/>
              <a:t>Questions?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D6E3F6-56E2-EF36-1B72-6A87DEA9F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EFB43-BEAF-4970-A06C-24B01B76FA99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6605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C4DBC-88EB-CA60-A50F-247750592D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cs typeface="Arial"/>
              </a:rPr>
              <a:t> Major Hardware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8AA1E0-6D61-8A93-84DC-2E25E4074E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Times New Roman"/>
              </a:rPr>
              <a:t>Processor: NVIDIA Jetson Nano</a:t>
            </a:r>
          </a:p>
          <a:p>
            <a:r>
              <a:rPr lang="en-US">
                <a:latin typeface="Times New Roman"/>
              </a:rPr>
              <a:t>Integrate the following onto one platform: </a:t>
            </a:r>
          </a:p>
          <a:p>
            <a:pPr lvl="1"/>
            <a:r>
              <a:rPr lang="en-US" err="1">
                <a:latin typeface="Times New Roman"/>
                <a:cs typeface="Arial"/>
              </a:rPr>
              <a:t>Xsens</a:t>
            </a:r>
            <a:r>
              <a:rPr lang="en-US">
                <a:latin typeface="Times New Roman"/>
                <a:cs typeface="Arial"/>
              </a:rPr>
              <a:t> MTI-10-2A8G4 (Inertial measurement unit)</a:t>
            </a:r>
          </a:p>
          <a:p>
            <a:pPr lvl="1"/>
            <a:r>
              <a:rPr lang="en-US" err="1">
                <a:latin typeface="Times New Roman"/>
                <a:ea typeface="+mn-lt"/>
                <a:cs typeface="Times New Roman"/>
              </a:rPr>
              <a:t>Ublox</a:t>
            </a:r>
            <a:r>
              <a:rPr lang="en-US">
                <a:latin typeface="Times New Roman"/>
                <a:ea typeface="+mn-lt"/>
                <a:cs typeface="Times New Roman"/>
              </a:rPr>
              <a:t> LEA-M8T with WD22UGRC interface board (Global positioning system)</a:t>
            </a:r>
          </a:p>
          <a:p>
            <a:pPr lvl="1"/>
            <a:r>
              <a:rPr lang="en-US">
                <a:latin typeface="Times New Roman"/>
                <a:ea typeface="+mn-lt"/>
                <a:cs typeface="Times New Roman"/>
              </a:rPr>
              <a:t>Velodyne LiDAR PUCK 16 (LIDAR) </a:t>
            </a:r>
          </a:p>
          <a:p>
            <a:pPr lvl="1"/>
            <a:r>
              <a:rPr lang="en-US">
                <a:latin typeface="Times New Roman"/>
                <a:ea typeface="+mn-lt"/>
                <a:cs typeface="Times New Roman"/>
              </a:rPr>
              <a:t>e-CAM24_CUNX (Camera) </a:t>
            </a:r>
          </a:p>
          <a:p>
            <a:pPr lvl="1"/>
            <a:r>
              <a:rPr lang="en-US">
                <a:latin typeface="Times New Roman"/>
                <a:ea typeface="+mn-lt"/>
                <a:cs typeface="Times New Roman"/>
              </a:rPr>
              <a:t>18-36V LIPO battery</a:t>
            </a:r>
          </a:p>
          <a:p>
            <a:pPr marL="457200" lvl="1" indent="0">
              <a:buNone/>
            </a:pPr>
            <a:endParaRPr lang="en-US" b="1">
              <a:latin typeface="Times New Roman"/>
              <a:ea typeface="+mn-lt"/>
              <a:cs typeface="Times New Roman"/>
            </a:endParaRPr>
          </a:p>
          <a:p>
            <a:pPr lvl="1"/>
            <a:endParaRPr lang="en-US" b="1">
              <a:latin typeface="Times New Roman"/>
              <a:cs typeface="Times New Roman"/>
            </a:endParaRPr>
          </a:p>
          <a:p>
            <a:pPr lvl="1"/>
            <a:endParaRPr lang="en-US" b="1">
              <a:latin typeface="Times New Roman"/>
              <a:cs typeface="Times New Roman"/>
            </a:endParaRPr>
          </a:p>
          <a:p>
            <a:pPr lvl="1"/>
            <a:endParaRPr lang="en-US" b="1">
              <a:latin typeface="Times New Roman"/>
              <a:cs typeface="Arial"/>
            </a:endParaRPr>
          </a:p>
          <a:p>
            <a:pPr lvl="1"/>
            <a:endParaRPr lang="en-US">
              <a:latin typeface="Times New Roman"/>
              <a:cs typeface="Arial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4C53A2-D021-A2FC-80C5-02D756294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EFB43-BEAF-4970-A06C-24B01B76FA99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2737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040D9-19A8-1068-FE3F-CF79AAA262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Arial"/>
              </a:rPr>
              <a:t>Component Weights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6DA469-86AD-5E2B-C5EF-AD2D58B5E0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EFB43-BEAF-4970-A06C-24B01B76FA99}" type="slidenum">
              <a:rPr lang="en-US" smtClean="0"/>
              <a:pPr/>
              <a:t>5</a:t>
            </a:fld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52A73E79-03E4-A5AD-1082-6663C937ED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9200244"/>
              </p:ext>
            </p:extLst>
          </p:nvPr>
        </p:nvGraphicFramePr>
        <p:xfrm>
          <a:off x="5539361" y="1486170"/>
          <a:ext cx="2744105" cy="44417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85120">
                  <a:extLst>
                    <a:ext uri="{9D8B030D-6E8A-4147-A177-3AD203B41FA5}">
                      <a16:colId xmlns:a16="http://schemas.microsoft.com/office/drawing/2014/main" val="2751994392"/>
                    </a:ext>
                  </a:extLst>
                </a:gridCol>
                <a:gridCol w="1358985">
                  <a:extLst>
                    <a:ext uri="{9D8B030D-6E8A-4147-A177-3AD203B41FA5}">
                      <a16:colId xmlns:a16="http://schemas.microsoft.com/office/drawing/2014/main" val="2822161823"/>
                    </a:ext>
                  </a:extLst>
                </a:gridCol>
              </a:tblGrid>
              <a:tr h="399262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Total Component Weight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3395725"/>
                  </a:ext>
                </a:extLst>
              </a:tr>
              <a:tr h="68207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Item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Weight (g)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/>
                </a:tc>
                <a:extLst>
                  <a:ext uri="{0D108BD9-81ED-4DB2-BD59-A6C34878D82A}">
                    <a16:rowId xmlns:a16="http://schemas.microsoft.com/office/drawing/2014/main" val="845413278"/>
                  </a:ext>
                </a:extLst>
              </a:tr>
              <a:tr h="39926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LIDAR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849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/>
                </a:tc>
                <a:extLst>
                  <a:ext uri="{0D108BD9-81ED-4DB2-BD59-A6C34878D82A}">
                    <a16:rowId xmlns:a16="http://schemas.microsoft.com/office/drawing/2014/main" val="791991090"/>
                  </a:ext>
                </a:extLst>
              </a:tr>
              <a:tr h="68207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GPS + Antenna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97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/>
                </a:tc>
                <a:extLst>
                  <a:ext uri="{0D108BD9-81ED-4DB2-BD59-A6C34878D82A}">
                    <a16:rowId xmlns:a16="http://schemas.microsoft.com/office/drawing/2014/main" val="1741269086"/>
                  </a:ext>
                </a:extLst>
              </a:tr>
              <a:tr h="39926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NANO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269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/>
                </a:tc>
                <a:extLst>
                  <a:ext uri="{0D108BD9-81ED-4DB2-BD59-A6C34878D82A}">
                    <a16:rowId xmlns:a16="http://schemas.microsoft.com/office/drawing/2014/main" val="3350223564"/>
                  </a:ext>
                </a:extLst>
              </a:tr>
              <a:tr h="39926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Camera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37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/>
                </a:tc>
                <a:extLst>
                  <a:ext uri="{0D108BD9-81ED-4DB2-BD59-A6C34878D82A}">
                    <a16:rowId xmlns:a16="http://schemas.microsoft.com/office/drawing/2014/main" val="1903235089"/>
                  </a:ext>
                </a:extLst>
              </a:tr>
              <a:tr h="68207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Cased IMU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56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/>
                </a:tc>
                <a:extLst>
                  <a:ext uri="{0D108BD9-81ED-4DB2-BD59-A6C34878D82A}">
                    <a16:rowId xmlns:a16="http://schemas.microsoft.com/office/drawing/2014/main" val="802396208"/>
                  </a:ext>
                </a:extLst>
              </a:tr>
              <a:tr h="399262"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/>
                </a:tc>
                <a:extLst>
                  <a:ext uri="{0D108BD9-81ED-4DB2-BD59-A6C34878D82A}">
                    <a16:rowId xmlns:a16="http://schemas.microsoft.com/office/drawing/2014/main" val="3888186282"/>
                  </a:ext>
                </a:extLst>
              </a:tr>
              <a:tr h="39926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Total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1308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/>
                </a:tc>
                <a:extLst>
                  <a:ext uri="{0D108BD9-81ED-4DB2-BD59-A6C34878D82A}">
                    <a16:rowId xmlns:a16="http://schemas.microsoft.com/office/drawing/2014/main" val="2189491016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7FDA0E80-F5E5-2817-C7C6-494B0A897782}"/>
              </a:ext>
            </a:extLst>
          </p:cNvPr>
          <p:cNvSpPr txBox="1"/>
          <p:nvPr/>
        </p:nvSpPr>
        <p:spPr>
          <a:xfrm>
            <a:off x="607978" y="1556425"/>
            <a:ext cx="452336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>
                <a:cs typeface="Arial"/>
              </a:rPr>
              <a:t>Weights do not include cables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>
                <a:cs typeface="Arial"/>
              </a:rPr>
              <a:t>3.69 kg remaining </a:t>
            </a:r>
          </a:p>
        </p:txBody>
      </p:sp>
    </p:spTree>
    <p:extLst>
      <p:ext uri="{BB962C8B-B14F-4D97-AF65-F5344CB8AC3E}">
        <p14:creationId xmlns:p14="http://schemas.microsoft.com/office/powerpoint/2010/main" val="2237996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14208-52E7-08FC-B90F-8A49FCB30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Arial"/>
              </a:rPr>
              <a:t>3D Model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8CA2C1-286A-08B8-5477-441335F74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EFB43-BEAF-4970-A06C-24B01B76FA99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3" name="Picture 4" descr="A picture containing text, table, furniture, worktable&#10;&#10;Description automatically generated">
            <a:extLst>
              <a:ext uri="{FF2B5EF4-FFF2-40B4-BE49-F238E27FC236}">
                <a16:creationId xmlns:a16="http://schemas.microsoft.com/office/drawing/2014/main" id="{9ADEB430-DA1B-66E1-9254-EB0419E059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697611"/>
            <a:ext cx="6596434" cy="5176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6496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14208-52E7-08FC-B90F-8A49FCB30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Arial"/>
              </a:rPr>
              <a:t>3D Model cont.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8CA2C1-286A-08B8-5477-441335F74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EFB43-BEAF-4970-A06C-24B01B76FA99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9380CE61-99B1-ADFB-D204-91E9066DC3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6254" y="849766"/>
            <a:ext cx="6532963" cy="4871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5283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323E8-DFD2-1CB4-373F-8550BDF8C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8"/>
            <a:ext cx="3885461" cy="1143000"/>
          </a:xfrm>
        </p:spPr>
        <p:txBody>
          <a:bodyPr>
            <a:normAutofit fontScale="90000"/>
          </a:bodyPr>
          <a:lstStyle/>
          <a:p>
            <a:r>
              <a:rPr lang="en-US">
                <a:cs typeface="Arial"/>
              </a:rPr>
              <a:t>Design Drawings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09F720-C12B-5E70-9890-92D6D5141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EFB43-BEAF-4970-A06C-24B01B76FA99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6" name="Picture 6" descr="Diagram&#10;&#10;Description automatically generated">
            <a:extLst>
              <a:ext uri="{FF2B5EF4-FFF2-40B4-BE49-F238E27FC236}">
                <a16:creationId xmlns:a16="http://schemas.microsoft.com/office/drawing/2014/main" id="{CFCE488E-A2F1-BFCB-1D3A-C1760A9648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054" r="7636" b="158"/>
          <a:stretch/>
        </p:blipFill>
        <p:spPr>
          <a:xfrm>
            <a:off x="4324907" y="323897"/>
            <a:ext cx="7359833" cy="5773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3680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323E8-DFD2-1CB4-373F-8550BDF8C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8"/>
            <a:ext cx="3885461" cy="1143000"/>
          </a:xfrm>
        </p:spPr>
        <p:txBody>
          <a:bodyPr>
            <a:normAutofit fontScale="90000"/>
          </a:bodyPr>
          <a:lstStyle/>
          <a:p>
            <a:r>
              <a:rPr lang="en-US">
                <a:cs typeface="Arial"/>
              </a:rPr>
              <a:t>Design Drawings cont.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09F720-C12B-5E70-9890-92D6D5141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EFB43-BEAF-4970-A06C-24B01B76FA99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3" name="Picture 4" descr="Diagram, engineering drawing&#10;&#10;Description automatically generated">
            <a:extLst>
              <a:ext uri="{FF2B5EF4-FFF2-40B4-BE49-F238E27FC236}">
                <a16:creationId xmlns:a16="http://schemas.microsoft.com/office/drawing/2014/main" id="{9617B368-CF35-254F-D749-6750BF9F43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220" t="19656" r="10171" b="16212"/>
          <a:stretch/>
        </p:blipFill>
        <p:spPr>
          <a:xfrm>
            <a:off x="4236128" y="272110"/>
            <a:ext cx="7443268" cy="5771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873200"/>
      </p:ext>
    </p:extLst>
  </p:cSld>
  <p:clrMapOvr>
    <a:masterClrMapping/>
  </p:clrMapOvr>
</p:sld>
</file>

<file path=ppt/theme/theme1.xml><?xml version="1.0" encoding="utf-8"?>
<a:theme xmlns:a="http://schemas.openxmlformats.org/drawingml/2006/main" name="uccs-powerpoint-template-2014-cobranded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C9F4D60A2CD4C469B5D3FCAE2445860" ma:contentTypeVersion="10" ma:contentTypeDescription="Create a new document." ma:contentTypeScope="" ma:versionID="afde6cd07ed42d9fb4d6195e1f11149a">
  <xsd:schema xmlns:xsd="http://www.w3.org/2001/XMLSchema" xmlns:xs="http://www.w3.org/2001/XMLSchema" xmlns:p="http://schemas.microsoft.com/office/2006/metadata/properties" xmlns:ns2="41131974-f1ef-422a-8b29-84da6b73dfca" xmlns:ns3="10facdfd-8a7c-44e5-86a0-756ad517bdcd" targetNamespace="http://schemas.microsoft.com/office/2006/metadata/properties" ma:root="true" ma:fieldsID="fae1a7ddc4355b0399e266baa8c46024" ns2:_="" ns3:_="">
    <xsd:import namespace="41131974-f1ef-422a-8b29-84da6b73dfca"/>
    <xsd:import namespace="10facdfd-8a7c-44e5-86a0-756ad517bdc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1131974-f1ef-422a-8b29-84da6b73dfc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87373dcc-d629-4f14-9a28-796bffe92655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0facdfd-8a7c-44e5-86a0-756ad517bdcd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60d8f9f0-e3b2-4224-ba35-05acb846f91d}" ma:internalName="TaxCatchAll" ma:showField="CatchAllData" ma:web="10facdfd-8a7c-44e5-86a0-756ad517bdc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10facdfd-8a7c-44e5-86a0-756ad517bdcd" xsi:nil="true"/>
    <lcf76f155ced4ddcb4097134ff3c332f xmlns="41131974-f1ef-422a-8b29-84da6b73dfca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38345326-D505-48BF-9B79-25A47EA63385}">
  <ds:schemaRefs>
    <ds:schemaRef ds:uri="10facdfd-8a7c-44e5-86a0-756ad517bdcd"/>
    <ds:schemaRef ds:uri="41131974-f1ef-422a-8b29-84da6b73dfc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F7E18E3-1569-4ACE-B97D-EA21643FCC7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823C1A2-2995-4C7E-8355-BE162B3EFE78}">
  <ds:schemaRefs>
    <ds:schemaRef ds:uri="10facdfd-8a7c-44e5-86a0-756ad517bdcd"/>
    <ds:schemaRef ds:uri="41131974-f1ef-422a-8b29-84da6b73dfca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30</Slides>
  <Notes>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1" baseType="lpstr">
      <vt:lpstr>uccs-powerpoint-template-2014-cobranded</vt:lpstr>
      <vt:lpstr>PowerPoint Presentation</vt:lpstr>
      <vt:lpstr>Contents</vt:lpstr>
      <vt:lpstr>Design Description</vt:lpstr>
      <vt:lpstr> Major Hardware</vt:lpstr>
      <vt:lpstr>Component Weights</vt:lpstr>
      <vt:lpstr>3D Model</vt:lpstr>
      <vt:lpstr>3D Model cont.</vt:lpstr>
      <vt:lpstr>Design Drawings</vt:lpstr>
      <vt:lpstr>Design Drawings cont.</vt:lpstr>
      <vt:lpstr>Electrical Connections</vt:lpstr>
      <vt:lpstr>DC/DC Isolated Converters</vt:lpstr>
      <vt:lpstr>To meet Class B compliance for EN55032</vt:lpstr>
      <vt:lpstr>Provides Power to Jetson Nano</vt:lpstr>
      <vt:lpstr>Provides Power to Lidar</vt:lpstr>
      <vt:lpstr>Provides Power to Three Additional Ports</vt:lpstr>
      <vt:lpstr>Power Connections</vt:lpstr>
      <vt:lpstr>Signal Connections</vt:lpstr>
      <vt:lpstr>Software Design Plan Introduction</vt:lpstr>
      <vt:lpstr>SDP: Installation of required Software and interfaces</vt:lpstr>
      <vt:lpstr>SDP: Learning how to use the TensorRT interfaced through python/C++ for image recognition</vt:lpstr>
      <vt:lpstr>Building Code for the robot to perform all customer requirements</vt:lpstr>
      <vt:lpstr>Test Plan Introduction</vt:lpstr>
      <vt:lpstr>Test Plan Methodology and Procedure: GPS</vt:lpstr>
      <vt:lpstr>Test Plan Methodology and Procedure: IMU</vt:lpstr>
      <vt:lpstr>Test Plan and Methodology: LIDAR and Camera</vt:lpstr>
      <vt:lpstr>Test Plan Results and Analysis: GPS </vt:lpstr>
      <vt:lpstr>Test Plan Results and Analysis: IMU</vt:lpstr>
      <vt:lpstr>Test Plan Results and Analysis: LIDAR and Camera</vt:lpstr>
      <vt:lpstr>Bill of Materials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57</cp:revision>
  <dcterms:created xsi:type="dcterms:W3CDTF">2013-07-15T20:26:40Z</dcterms:created>
  <dcterms:modified xsi:type="dcterms:W3CDTF">2022-10-07T15:20:43Z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0x0101009C9F4D60A2CD4C469B5D3FCAE2445860</vt:lpwstr>
  </property>
  <property fmtid="{D5CDD505-2E9C-101B-9397-08002B2CF9AE}" pid="3" name="MediaServiceImageTags">
    <vt:lpwstr/>
  </property>
</Properties>
</file>